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140"/>
  </p:notesMasterIdLst>
  <p:handoutMasterIdLst>
    <p:handoutMasterId r:id="rId141"/>
  </p:handoutMasterIdLst>
  <p:sldIdLst>
    <p:sldId id="707" r:id="rId2"/>
    <p:sldId id="619" r:id="rId3"/>
    <p:sldId id="630" r:id="rId4"/>
    <p:sldId id="714" r:id="rId5"/>
    <p:sldId id="605" r:id="rId6"/>
    <p:sldId id="1256" r:id="rId7"/>
    <p:sldId id="1257" r:id="rId8"/>
    <p:sldId id="1258" r:id="rId9"/>
    <p:sldId id="1259" r:id="rId10"/>
    <p:sldId id="1260" r:id="rId11"/>
    <p:sldId id="1261" r:id="rId12"/>
    <p:sldId id="1262" r:id="rId13"/>
    <p:sldId id="1263" r:id="rId14"/>
    <p:sldId id="1264" r:id="rId15"/>
    <p:sldId id="1265" r:id="rId16"/>
    <p:sldId id="1266" r:id="rId17"/>
    <p:sldId id="1267" r:id="rId18"/>
    <p:sldId id="1268" r:id="rId19"/>
    <p:sldId id="1269" r:id="rId20"/>
    <p:sldId id="1270" r:id="rId21"/>
    <p:sldId id="850" r:id="rId22"/>
    <p:sldId id="1203" r:id="rId23"/>
    <p:sldId id="1271" r:id="rId24"/>
    <p:sldId id="1273" r:id="rId25"/>
    <p:sldId id="1272" r:id="rId26"/>
    <p:sldId id="1274" r:id="rId27"/>
    <p:sldId id="1275" r:id="rId28"/>
    <p:sldId id="1276" r:id="rId29"/>
    <p:sldId id="1277" r:id="rId30"/>
    <p:sldId id="1278" r:id="rId31"/>
    <p:sldId id="1279" r:id="rId32"/>
    <p:sldId id="1280" r:id="rId33"/>
    <p:sldId id="1281" r:id="rId34"/>
    <p:sldId id="1282" r:id="rId35"/>
    <p:sldId id="1288" r:id="rId36"/>
    <p:sldId id="1284" r:id="rId37"/>
    <p:sldId id="1285" r:id="rId38"/>
    <p:sldId id="1287" r:id="rId39"/>
    <p:sldId id="915" r:id="rId40"/>
    <p:sldId id="1150" r:id="rId41"/>
    <p:sldId id="1289" r:id="rId42"/>
    <p:sldId id="1290" r:id="rId43"/>
    <p:sldId id="1291" r:id="rId44"/>
    <p:sldId id="1292" r:id="rId45"/>
    <p:sldId id="1293" r:id="rId46"/>
    <p:sldId id="1294" r:id="rId47"/>
    <p:sldId id="1295" r:id="rId48"/>
    <p:sldId id="1296" r:id="rId49"/>
    <p:sldId id="1297" r:id="rId50"/>
    <p:sldId id="1298" r:id="rId51"/>
    <p:sldId id="1299" r:id="rId52"/>
    <p:sldId id="1301" r:id="rId53"/>
    <p:sldId id="1302" r:id="rId54"/>
    <p:sldId id="1303" r:id="rId55"/>
    <p:sldId id="1304" r:id="rId56"/>
    <p:sldId id="1300" r:id="rId57"/>
    <p:sldId id="1305" r:id="rId58"/>
    <p:sldId id="1306" r:id="rId59"/>
    <p:sldId id="1307" r:id="rId60"/>
    <p:sldId id="1308" r:id="rId61"/>
    <p:sldId id="1310" r:id="rId62"/>
    <p:sldId id="1311" r:id="rId63"/>
    <p:sldId id="1309" r:id="rId64"/>
    <p:sldId id="1312" r:id="rId65"/>
    <p:sldId id="1313" r:id="rId66"/>
    <p:sldId id="1314" r:id="rId67"/>
    <p:sldId id="1315" r:id="rId68"/>
    <p:sldId id="1316" r:id="rId69"/>
    <p:sldId id="1317" r:id="rId70"/>
    <p:sldId id="1318" r:id="rId71"/>
    <p:sldId id="1319" r:id="rId72"/>
    <p:sldId id="1320" r:id="rId73"/>
    <p:sldId id="1321" r:id="rId74"/>
    <p:sldId id="1322" r:id="rId75"/>
    <p:sldId id="1324" r:id="rId76"/>
    <p:sldId id="1325" r:id="rId77"/>
    <p:sldId id="1326" r:id="rId78"/>
    <p:sldId id="1327" r:id="rId79"/>
    <p:sldId id="1328" r:id="rId80"/>
    <p:sldId id="1329" r:id="rId81"/>
    <p:sldId id="1330" r:id="rId82"/>
    <p:sldId id="1331" r:id="rId83"/>
    <p:sldId id="1332" r:id="rId84"/>
    <p:sldId id="1333" r:id="rId85"/>
    <p:sldId id="1334" r:id="rId86"/>
    <p:sldId id="1335" r:id="rId87"/>
    <p:sldId id="1336" r:id="rId88"/>
    <p:sldId id="1337" r:id="rId89"/>
    <p:sldId id="1065" r:id="rId90"/>
    <p:sldId id="1066" r:id="rId91"/>
    <p:sldId id="1068" r:id="rId92"/>
    <p:sldId id="1218" r:id="rId93"/>
    <p:sldId id="1338" r:id="rId94"/>
    <p:sldId id="1339" r:id="rId95"/>
    <p:sldId id="1340" r:id="rId96"/>
    <p:sldId id="1341" r:id="rId97"/>
    <p:sldId id="1342" r:id="rId98"/>
    <p:sldId id="1343" r:id="rId99"/>
    <p:sldId id="1344" r:id="rId100"/>
    <p:sldId id="1345" r:id="rId101"/>
    <p:sldId id="1346" r:id="rId102"/>
    <p:sldId id="1347" r:id="rId103"/>
    <p:sldId id="1348" r:id="rId104"/>
    <p:sldId id="1349" r:id="rId105"/>
    <p:sldId id="1350" r:id="rId106"/>
    <p:sldId id="1351" r:id="rId107"/>
    <p:sldId id="1352" r:id="rId108"/>
    <p:sldId id="1353" r:id="rId109"/>
    <p:sldId id="1354" r:id="rId110"/>
    <p:sldId id="1355" r:id="rId111"/>
    <p:sldId id="1356" r:id="rId112"/>
    <p:sldId id="1357" r:id="rId113"/>
    <p:sldId id="1358" r:id="rId114"/>
    <p:sldId id="1359" r:id="rId115"/>
    <p:sldId id="1360" r:id="rId116"/>
    <p:sldId id="1361" r:id="rId117"/>
    <p:sldId id="1362" r:id="rId118"/>
    <p:sldId id="1363" r:id="rId119"/>
    <p:sldId id="1364" r:id="rId120"/>
    <p:sldId id="1365" r:id="rId121"/>
    <p:sldId id="1366" r:id="rId122"/>
    <p:sldId id="1367" r:id="rId123"/>
    <p:sldId id="1368" r:id="rId124"/>
    <p:sldId id="1369" r:id="rId125"/>
    <p:sldId id="1370" r:id="rId126"/>
    <p:sldId id="1371" r:id="rId127"/>
    <p:sldId id="1372" r:id="rId128"/>
    <p:sldId id="1373" r:id="rId129"/>
    <p:sldId id="1374" r:id="rId130"/>
    <p:sldId id="1376" r:id="rId131"/>
    <p:sldId id="1375" r:id="rId132"/>
    <p:sldId id="1377" r:id="rId133"/>
    <p:sldId id="1378" r:id="rId134"/>
    <p:sldId id="1379" r:id="rId135"/>
    <p:sldId id="1380" r:id="rId136"/>
    <p:sldId id="1381" r:id="rId137"/>
    <p:sldId id="1382" r:id="rId138"/>
    <p:sldId id="878" r:id="rId1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4" d="100"/>
          <a:sy n="74" d="100"/>
        </p:scale>
        <p:origin x="1814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CA7C4E20-68D2-4FB1-9782-BC8656184555}"/>
    <pc:docChg chg="undo redo custSel addSld delSld modSld sldOrd">
      <pc:chgData name="ZAMTANG@NAVER.COM" userId="750a74194929a6bb" providerId="LiveId" clId="{CA7C4E20-68D2-4FB1-9782-BC8656184555}" dt="2025-01-18T14:03:11.057" v="1738" actId="1076"/>
      <pc:docMkLst>
        <pc:docMk/>
      </pc:docMkLst>
      <pc:sldChg chg="modSp mod">
        <pc:chgData name="ZAMTANG@NAVER.COM" userId="750a74194929a6bb" providerId="LiveId" clId="{CA7C4E20-68D2-4FB1-9782-BC8656184555}" dt="2025-01-18T07:15:45.750" v="333" actId="1076"/>
        <pc:sldMkLst>
          <pc:docMk/>
          <pc:sldMk cId="0" sldId="605"/>
        </pc:sldMkLst>
        <pc:spChg chg="mod">
          <ac:chgData name="ZAMTANG@NAVER.COM" userId="750a74194929a6bb" providerId="LiveId" clId="{CA7C4E20-68D2-4FB1-9782-BC8656184555}" dt="2025-01-18T07:15:18.981" v="330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A7C4E20-68D2-4FB1-9782-BC8656184555}" dt="2025-01-18T07:14:06.220" v="312" actId="20577"/>
          <ac:spMkLst>
            <pc:docMk/>
            <pc:sldMk cId="0" sldId="605"/>
            <ac:spMk id="3" creationId="{00000000-0000-0000-0000-000000000000}"/>
          </ac:spMkLst>
        </pc:spChg>
        <pc:picChg chg="mod">
          <ac:chgData name="ZAMTANG@NAVER.COM" userId="750a74194929a6bb" providerId="LiveId" clId="{CA7C4E20-68D2-4FB1-9782-BC8656184555}" dt="2025-01-18T07:15:45.750" v="333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A7C4E20-68D2-4FB1-9782-BC8656184555}" dt="2025-01-18T07:11:49.214" v="80"/>
        <pc:sldMkLst>
          <pc:docMk/>
          <pc:sldMk cId="0" sldId="619"/>
        </pc:sldMkLst>
        <pc:spChg chg="mod">
          <ac:chgData name="ZAMTANG@NAVER.COM" userId="750a74194929a6bb" providerId="LiveId" clId="{CA7C4E20-68D2-4FB1-9782-BC8656184555}" dt="2025-01-18T07:11:49.214" v="8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20.771" v="203"/>
        <pc:sldMkLst>
          <pc:docMk/>
          <pc:sldMk cId="0" sldId="630"/>
        </pc:sldMkLst>
        <pc:spChg chg="mod">
          <ac:chgData name="ZAMTANG@NAVER.COM" userId="750a74194929a6bb" providerId="LiveId" clId="{CA7C4E20-68D2-4FB1-9782-BC8656184555}" dt="2025-01-18T07:13:20.771" v="20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1:02.462" v="75" actId="20577"/>
        <pc:sldMkLst>
          <pc:docMk/>
          <pc:sldMk cId="0" sldId="707"/>
        </pc:sldMkLst>
        <pc:spChg chg="mod">
          <ac:chgData name="ZAMTANG@NAVER.COM" userId="750a74194929a6bb" providerId="LiveId" clId="{CA7C4E20-68D2-4FB1-9782-BC8656184555}" dt="2025-01-18T07:11:02.462" v="75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46.198" v="243" actId="20577"/>
        <pc:sldMkLst>
          <pc:docMk/>
          <pc:sldMk cId="0" sldId="714"/>
        </pc:sldMkLst>
        <pc:spChg chg="mod">
          <ac:chgData name="ZAMTANG@NAVER.COM" userId="750a74194929a6bb" providerId="LiveId" clId="{CA7C4E20-68D2-4FB1-9782-BC8656184555}" dt="2025-01-18T07:13:46.198" v="243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8:40.528" v="377"/>
        <pc:sldMkLst>
          <pc:docMk/>
          <pc:sldMk cId="0" sldId="850"/>
        </pc:sldMkLst>
        <pc:spChg chg="mod">
          <ac:chgData name="ZAMTANG@NAVER.COM" userId="750a74194929a6bb" providerId="LiveId" clId="{CA7C4E20-68D2-4FB1-9782-BC8656184555}" dt="2025-01-18T07:18:40.528" v="377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9:24:15.353" v="760" actId="20577"/>
        <pc:sldMkLst>
          <pc:docMk/>
          <pc:sldMk cId="0" sldId="915"/>
        </pc:sldMkLst>
        <pc:spChg chg="mod">
          <ac:chgData name="ZAMTANG@NAVER.COM" userId="750a74194929a6bb" providerId="LiveId" clId="{CA7C4E20-68D2-4FB1-9782-BC8656184555}" dt="2025-01-18T09:24:15.353" v="760" actId="20577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64005661" sldId="996"/>
        </pc:sldMkLst>
      </pc:sldChg>
      <pc:sldChg chg="modSp mod">
        <pc:chgData name="ZAMTANG@NAVER.COM" userId="750a74194929a6bb" providerId="LiveId" clId="{CA7C4E20-68D2-4FB1-9782-BC8656184555}" dt="2025-01-18T11:45:08.696" v="1039" actId="20577"/>
        <pc:sldMkLst>
          <pc:docMk/>
          <pc:sldMk cId="3279921659" sldId="1006"/>
        </pc:sldMkLst>
        <pc:spChg chg="mod">
          <ac:chgData name="ZAMTANG@NAVER.COM" userId="750a74194929a6bb" providerId="LiveId" clId="{CA7C4E20-68D2-4FB1-9782-BC8656184555}" dt="2025-01-18T11:45:08.696" v="1039" actId="20577"/>
          <ac:spMkLst>
            <pc:docMk/>
            <pc:sldMk cId="3279921659" sldId="1006"/>
            <ac:spMk id="2" creationId="{9F592D52-DD47-6A0B-9F80-E4B37B09D885}"/>
          </ac:spMkLst>
        </pc:spChg>
      </pc:sldChg>
      <pc:sldChg chg="modSp del mod ord">
        <pc:chgData name="ZAMTANG@NAVER.COM" userId="750a74194929a6bb" providerId="LiveId" clId="{CA7C4E20-68D2-4FB1-9782-BC8656184555}" dt="2025-01-18T07:15:52.270" v="334" actId="47"/>
        <pc:sldMkLst>
          <pc:docMk/>
          <pc:sldMk cId="2892029999" sldId="1020"/>
        </pc:sldMkLst>
        <pc:spChg chg="mod">
          <ac:chgData name="ZAMTANG@NAVER.COM" userId="750a74194929a6bb" providerId="LiveId" clId="{CA7C4E20-68D2-4FB1-9782-BC8656184555}" dt="2025-01-18T07:13:59.401" v="281" actId="20577"/>
          <ac:spMkLst>
            <pc:docMk/>
            <pc:sldMk cId="2892029999" sldId="1020"/>
            <ac:spMk id="3" creationId="{98DD9ABD-819F-34C7-CF91-962D9943E4F5}"/>
          </ac:spMkLst>
        </pc:spChg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3625808134" sldId="1021"/>
        </pc:sldMkLst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1877175195" sldId="1022"/>
        </pc:sldMkLst>
      </pc:sldChg>
      <pc:sldChg chg="addSp modSp mod">
        <pc:chgData name="ZAMTANG@NAVER.COM" userId="750a74194929a6bb" providerId="LiveId" clId="{CA7C4E20-68D2-4FB1-9782-BC8656184555}" dt="2025-01-18T07:23:19.366" v="457" actId="14100"/>
        <pc:sldMkLst>
          <pc:docMk/>
          <pc:sldMk cId="1666035923" sldId="1023"/>
        </pc:sldMkLst>
        <pc:spChg chg="mod">
          <ac:chgData name="ZAMTANG@NAVER.COM" userId="750a74194929a6bb" providerId="LiveId" clId="{CA7C4E20-68D2-4FB1-9782-BC8656184555}" dt="2025-01-18T07:22:47.926" v="452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A7C4E20-68D2-4FB1-9782-BC8656184555}" dt="2025-01-18T07:18:53.375" v="379"/>
          <ac:spMkLst>
            <pc:docMk/>
            <pc:sldMk cId="1666035923" sldId="1023"/>
            <ac:spMk id="3" creationId="{E4203BE1-8FD9-EF89-418D-525F13A7FE95}"/>
          </ac:spMkLst>
        </pc:spChg>
        <pc:spChg chg="add mod">
          <ac:chgData name="ZAMTANG@NAVER.COM" userId="750a74194929a6bb" providerId="LiveId" clId="{CA7C4E20-68D2-4FB1-9782-BC8656184555}" dt="2025-01-18T07:23:19.366" v="457" actId="14100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A7C4E20-68D2-4FB1-9782-BC8656184555}" dt="2025-01-18T07:22:55.821" v="454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mod">
        <pc:chgData name="ZAMTANG@NAVER.COM" userId="750a74194929a6bb" providerId="LiveId" clId="{CA7C4E20-68D2-4FB1-9782-BC8656184555}" dt="2025-01-18T07:21:08.878" v="391" actId="404"/>
        <pc:sldMkLst>
          <pc:docMk/>
          <pc:sldMk cId="684531220" sldId="1024"/>
        </pc:sldMkLst>
        <pc:spChg chg="mod">
          <ac:chgData name="ZAMTANG@NAVER.COM" userId="750a74194929a6bb" providerId="LiveId" clId="{CA7C4E20-68D2-4FB1-9782-BC8656184555}" dt="2025-01-18T07:19:54.697" v="383" actId="20577"/>
          <ac:spMkLst>
            <pc:docMk/>
            <pc:sldMk cId="684531220" sldId="1024"/>
            <ac:spMk id="2" creationId="{8420BB91-F9CD-3225-43B6-39C883A5A787}"/>
          </ac:spMkLst>
        </pc:spChg>
        <pc:spChg chg="mod">
          <ac:chgData name="ZAMTANG@NAVER.COM" userId="750a74194929a6bb" providerId="LiveId" clId="{CA7C4E20-68D2-4FB1-9782-BC8656184555}" dt="2025-01-18T07:18:45.501" v="378"/>
          <ac:spMkLst>
            <pc:docMk/>
            <pc:sldMk cId="684531220" sldId="1024"/>
            <ac:spMk id="3" creationId="{6C41CA6D-43D8-F0AD-A2EC-83A961F3A64D}"/>
          </ac:spMkLst>
        </pc:spChg>
        <pc:spChg chg="add mod">
          <ac:chgData name="ZAMTANG@NAVER.COM" userId="750a74194929a6bb" providerId="LiveId" clId="{CA7C4E20-68D2-4FB1-9782-BC8656184555}" dt="2025-01-18T07:21:08.878" v="391" actId="404"/>
          <ac:spMkLst>
            <pc:docMk/>
            <pc:sldMk cId="684531220" sldId="1024"/>
            <ac:spMk id="4" creationId="{5259D5B3-518A-9F8B-F794-B74D93AAA910}"/>
          </ac:spMkLst>
        </pc:spChg>
        <pc:picChg chg="mod">
          <ac:chgData name="ZAMTANG@NAVER.COM" userId="750a74194929a6bb" providerId="LiveId" clId="{CA7C4E20-68D2-4FB1-9782-BC8656184555}" dt="2025-01-18T07:19:50.906" v="382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392849524" sldId="102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22048362" sldId="102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032334739" sldId="102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523853655" sldId="102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008041339" sldId="102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39179082" sldId="1030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095558350" sldId="1031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698086124" sldId="1032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719607922" sldId="1033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587095202" sldId="1034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849012445" sldId="103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572040634" sldId="103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704502851" sldId="103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4238912440" sldId="103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61437237" sldId="103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129067135" sldId="104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35723486" sldId="104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710559679" sldId="104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614512465" sldId="104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188447374" sldId="1044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44400292" sldId="1045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779158022" sldId="1046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820710946" sldId="1047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17418551" sldId="1048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49269317" sldId="1049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693244078" sldId="105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11145315" sldId="105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976923044" sldId="105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8739472" sldId="105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480955201" sldId="1054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441575207" sldId="1056"/>
        </pc:sldMkLst>
      </pc:sldChg>
      <pc:sldChg chg="delSp modSp mod ord">
        <pc:chgData name="ZAMTANG@NAVER.COM" userId="750a74194929a6bb" providerId="LiveId" clId="{CA7C4E20-68D2-4FB1-9782-BC8656184555}" dt="2025-01-18T11:53:46.966" v="1101" actId="478"/>
        <pc:sldMkLst>
          <pc:docMk/>
          <pc:sldMk cId="3454837967" sldId="1057"/>
        </pc:sldMkLst>
        <pc:spChg chg="mod">
          <ac:chgData name="ZAMTANG@NAVER.COM" userId="750a74194929a6bb" providerId="LiveId" clId="{CA7C4E20-68D2-4FB1-9782-BC8656184555}" dt="2025-01-18T11:53:37.047" v="1100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A7C4E20-68D2-4FB1-9782-BC8656184555}" dt="2025-01-18T11:45:25.360" v="1076" actId="20577"/>
          <ac:spMkLst>
            <pc:docMk/>
            <pc:sldMk cId="3454837967" sldId="1057"/>
            <ac:spMk id="3" creationId="{F2E1FABC-63FF-871B-3E27-A23419A351F1}"/>
          </ac:spMkLst>
        </pc:spChg>
        <pc:picChg chg="del">
          <ac:chgData name="ZAMTANG@NAVER.COM" userId="750a74194929a6bb" providerId="LiveId" clId="{CA7C4E20-68D2-4FB1-9782-BC8656184555}" dt="2025-01-18T11:53:46.966" v="1101" actId="478"/>
          <ac:picMkLst>
            <pc:docMk/>
            <pc:sldMk cId="3454837967" sldId="1057"/>
            <ac:picMk id="5" creationId="{2B535B7E-A0FF-A9C6-CCE6-5039354A7ED4}"/>
          </ac:picMkLst>
        </pc:picChg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437385588" sldId="1058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843113961" sldId="1059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635286643" sldId="1060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643892901" sldId="1061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790871620" sldId="1062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047522406" sldId="1063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11312766" sldId="1064"/>
        </pc:sldMkLst>
      </pc:sldChg>
      <pc:sldChg chg="modSp mod">
        <pc:chgData name="ZAMTANG@NAVER.COM" userId="750a74194929a6bb" providerId="LiveId" clId="{CA7C4E20-68D2-4FB1-9782-BC8656184555}" dt="2025-01-18T13:17:50.469" v="1347"/>
        <pc:sldMkLst>
          <pc:docMk/>
          <pc:sldMk cId="4040694849" sldId="1065"/>
        </pc:sldMkLst>
        <pc:spChg chg="mod">
          <ac:chgData name="ZAMTANG@NAVER.COM" userId="750a74194929a6bb" providerId="LiveId" clId="{CA7C4E20-68D2-4FB1-9782-BC8656184555}" dt="2025-01-18T13:17:50.469" v="134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A7C4E20-68D2-4FB1-9782-BC8656184555}" dt="2025-01-18T13:18:33.317" v="1355" actId="14826"/>
        <pc:sldMkLst>
          <pc:docMk/>
          <pc:sldMk cId="1830245643" sldId="1066"/>
        </pc:sldMkLst>
        <pc:spChg chg="mod">
          <ac:chgData name="ZAMTANG@NAVER.COM" userId="750a74194929a6bb" providerId="LiveId" clId="{CA7C4E20-68D2-4FB1-9782-BC8656184555}" dt="2025-01-18T13:18:03.429" v="1351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A7C4E20-68D2-4FB1-9782-BC8656184555}" dt="2025-01-18T13:18:33.317" v="135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A7C4E20-68D2-4FB1-9782-BC8656184555}" dt="2025-01-18T13:19:58.681" v="1434" actId="14826"/>
        <pc:sldMkLst>
          <pc:docMk/>
          <pc:sldMk cId="1466469807" sldId="1067"/>
        </pc:sldMkLst>
        <pc:spChg chg="mod">
          <ac:chgData name="ZAMTANG@NAVER.COM" userId="750a74194929a6bb" providerId="LiveId" clId="{CA7C4E20-68D2-4FB1-9782-BC8656184555}" dt="2025-01-18T13:19:45.793" v="1433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A7C4E20-68D2-4FB1-9782-BC8656184555}" dt="2025-01-18T13:18:13.250" v="1353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A7C4E20-68D2-4FB1-9782-BC8656184555}" dt="2025-01-18T13:19:58.681" v="1434" actId="1482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A7C4E20-68D2-4FB1-9782-BC8656184555}" dt="2025-01-18T13:18:42.152" v="1356" actId="14826"/>
        <pc:sldMkLst>
          <pc:docMk/>
          <pc:sldMk cId="1389639009" sldId="1068"/>
        </pc:sldMkLst>
        <pc:spChg chg="mod">
          <ac:chgData name="ZAMTANG@NAVER.COM" userId="750a74194929a6bb" providerId="LiveId" clId="{CA7C4E20-68D2-4FB1-9782-BC8656184555}" dt="2025-01-18T13:18:09.440" v="1352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A7C4E20-68D2-4FB1-9782-BC8656184555}" dt="2025-01-18T13:18:42.152" v="1356" actId="1482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507041195" sldId="106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46546552" sldId="107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609048392" sldId="107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18661735" sldId="107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6411361" sldId="107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75912904" sldId="107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19668810" sldId="107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196626531" sldId="107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943935728" sldId="107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10885566" sldId="107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12229799" sldId="107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98613046" sldId="108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9342513" sldId="108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71366585" sldId="108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536841084" sldId="108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066340875" sldId="108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03439397" sldId="108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18289061" sldId="108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01552519" sldId="108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49670458" sldId="108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0586387" sldId="108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797704991" sldId="109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23031731" sldId="109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89401908" sldId="1092"/>
        </pc:sldMkLst>
      </pc:sldChg>
      <pc:sldChg chg="delSp modSp add mod">
        <pc:chgData name="ZAMTANG@NAVER.COM" userId="750a74194929a6bb" providerId="LiveId" clId="{CA7C4E20-68D2-4FB1-9782-BC8656184555}" dt="2025-01-18T07:16:52.867" v="339" actId="478"/>
        <pc:sldMkLst>
          <pc:docMk/>
          <pc:sldMk cId="485629972" sldId="1093"/>
        </pc:sldMkLst>
        <pc:spChg chg="mod">
          <ac:chgData name="ZAMTANG@NAVER.COM" userId="750a74194929a6bb" providerId="LiveId" clId="{CA7C4E20-68D2-4FB1-9782-BC8656184555}" dt="2025-01-18T07:16:51.294" v="338" actId="15"/>
          <ac:spMkLst>
            <pc:docMk/>
            <pc:sldMk cId="485629972" sldId="1093"/>
            <ac:spMk id="2" creationId="{E8AFE04F-7C58-E02A-82F3-E6EED582CDDA}"/>
          </ac:spMkLst>
        </pc:spChg>
        <pc:picChg chg="del">
          <ac:chgData name="ZAMTANG@NAVER.COM" userId="750a74194929a6bb" providerId="LiveId" clId="{CA7C4E20-68D2-4FB1-9782-BC8656184555}" dt="2025-01-18T07:16:52.867" v="339" actId="478"/>
          <ac:picMkLst>
            <pc:docMk/>
            <pc:sldMk cId="485629972" sldId="1093"/>
            <ac:picMk id="5" creationId="{9871FF8E-BF64-85AD-F4C8-4BF46370AA5C}"/>
          </ac:picMkLst>
        </pc:picChg>
      </pc:sldChg>
      <pc:sldChg chg="modSp add mod">
        <pc:chgData name="ZAMTANG@NAVER.COM" userId="750a74194929a6bb" providerId="LiveId" clId="{CA7C4E20-68D2-4FB1-9782-BC8656184555}" dt="2025-01-18T07:18:25.143" v="376" actId="1076"/>
        <pc:sldMkLst>
          <pc:docMk/>
          <pc:sldMk cId="1576372736" sldId="1094"/>
        </pc:sldMkLst>
        <pc:spChg chg="mod">
          <ac:chgData name="ZAMTANG@NAVER.COM" userId="750a74194929a6bb" providerId="LiveId" clId="{CA7C4E20-68D2-4FB1-9782-BC8656184555}" dt="2025-01-18T07:17:45.363" v="365"/>
          <ac:spMkLst>
            <pc:docMk/>
            <pc:sldMk cId="1576372736" sldId="1094"/>
            <ac:spMk id="2" creationId="{C9899462-69D8-A710-F266-E8942388B666}"/>
          </ac:spMkLst>
        </pc:spChg>
        <pc:picChg chg="mod">
          <ac:chgData name="ZAMTANG@NAVER.COM" userId="750a74194929a6bb" providerId="LiveId" clId="{CA7C4E20-68D2-4FB1-9782-BC8656184555}" dt="2025-01-18T07:18:25.143" v="376" actId="1076"/>
          <ac:picMkLst>
            <pc:docMk/>
            <pc:sldMk cId="1576372736" sldId="1094"/>
            <ac:picMk id="5" creationId="{30971842-F7E3-2CFA-EDF8-4E311AEE63EA}"/>
          </ac:picMkLst>
        </pc:picChg>
      </pc:sldChg>
      <pc:sldChg chg="delSp modSp add mod">
        <pc:chgData name="ZAMTANG@NAVER.COM" userId="750a74194929a6bb" providerId="LiveId" clId="{CA7C4E20-68D2-4FB1-9782-BC8656184555}" dt="2025-01-18T07:22:01.081" v="399" actId="1076"/>
        <pc:sldMkLst>
          <pc:docMk/>
          <pc:sldMk cId="61441602" sldId="1095"/>
        </pc:sldMkLst>
        <pc:spChg chg="mod">
          <ac:chgData name="ZAMTANG@NAVER.COM" userId="750a74194929a6bb" providerId="LiveId" clId="{CA7C4E20-68D2-4FB1-9782-BC8656184555}" dt="2025-01-18T07:21:36.929" v="393"/>
          <ac:spMkLst>
            <pc:docMk/>
            <pc:sldMk cId="61441602" sldId="1095"/>
            <ac:spMk id="2" creationId="{724F90D4-AD00-043F-83C7-F9C5C54651AA}"/>
          </ac:spMkLst>
        </pc:spChg>
        <pc:spChg chg="del">
          <ac:chgData name="ZAMTANG@NAVER.COM" userId="750a74194929a6bb" providerId="LiveId" clId="{CA7C4E20-68D2-4FB1-9782-BC8656184555}" dt="2025-01-18T07:21:52.865" v="395" actId="478"/>
          <ac:spMkLst>
            <pc:docMk/>
            <pc:sldMk cId="61441602" sldId="1095"/>
            <ac:spMk id="4" creationId="{F3184EE3-FD3D-39B3-F27C-C98719B85325}"/>
          </ac:spMkLst>
        </pc:spChg>
        <pc:picChg chg="mod">
          <ac:chgData name="ZAMTANG@NAVER.COM" userId="750a74194929a6bb" providerId="LiveId" clId="{CA7C4E20-68D2-4FB1-9782-BC8656184555}" dt="2025-01-18T07:22:01.081" v="399" actId="1076"/>
          <ac:picMkLst>
            <pc:docMk/>
            <pc:sldMk cId="61441602" sldId="1095"/>
            <ac:picMk id="5" creationId="{125DD1A2-0D98-D708-4311-46551328B6B2}"/>
          </ac:picMkLst>
        </pc:picChg>
      </pc:sldChg>
      <pc:sldChg chg="addSp delSp modSp add mod">
        <pc:chgData name="ZAMTANG@NAVER.COM" userId="750a74194929a6bb" providerId="LiveId" clId="{CA7C4E20-68D2-4FB1-9782-BC8656184555}" dt="2025-01-18T07:25:16.059" v="473" actId="1076"/>
        <pc:sldMkLst>
          <pc:docMk/>
          <pc:sldMk cId="66683061" sldId="1096"/>
        </pc:sldMkLst>
        <pc:spChg chg="mod">
          <ac:chgData name="ZAMTANG@NAVER.COM" userId="750a74194929a6bb" providerId="LiveId" clId="{CA7C4E20-68D2-4FB1-9782-BC8656184555}" dt="2025-01-18T07:24:06.350" v="459"/>
          <ac:spMkLst>
            <pc:docMk/>
            <pc:sldMk cId="66683061" sldId="1096"/>
            <ac:spMk id="2" creationId="{9F9B743D-B73C-EC5D-99FB-951C23D2255D}"/>
          </ac:spMkLst>
        </pc:spChg>
        <pc:spChg chg="del">
          <ac:chgData name="ZAMTANG@NAVER.COM" userId="750a74194929a6bb" providerId="LiveId" clId="{CA7C4E20-68D2-4FB1-9782-BC8656184555}" dt="2025-01-18T07:24:32.889" v="461" actId="478"/>
          <ac:spMkLst>
            <pc:docMk/>
            <pc:sldMk cId="66683061" sldId="1096"/>
            <ac:spMk id="4" creationId="{A5425B7B-66B7-3DCC-EF7B-C9090826866E}"/>
          </ac:spMkLst>
        </pc:spChg>
        <pc:picChg chg="mod">
          <ac:chgData name="ZAMTANG@NAVER.COM" userId="750a74194929a6bb" providerId="LiveId" clId="{CA7C4E20-68D2-4FB1-9782-BC8656184555}" dt="2025-01-18T07:24:56.096" v="469" actId="1076"/>
          <ac:picMkLst>
            <pc:docMk/>
            <pc:sldMk cId="66683061" sldId="1096"/>
            <ac:picMk id="5" creationId="{ABF423D4-1E77-3F4C-D011-D302A4C7CE86}"/>
          </ac:picMkLst>
        </pc:picChg>
        <pc:picChg chg="add mod">
          <ac:chgData name="ZAMTANG@NAVER.COM" userId="750a74194929a6bb" providerId="LiveId" clId="{CA7C4E20-68D2-4FB1-9782-BC8656184555}" dt="2025-01-18T07:25:16.059" v="473" actId="1076"/>
          <ac:picMkLst>
            <pc:docMk/>
            <pc:sldMk cId="66683061" sldId="1096"/>
            <ac:picMk id="7" creationId="{A05DDD1B-7280-19AB-76D2-EDB6696CBD0A}"/>
          </ac:picMkLst>
        </pc:picChg>
      </pc:sldChg>
      <pc:sldChg chg="delSp modSp add mod">
        <pc:chgData name="ZAMTANG@NAVER.COM" userId="750a74194929a6bb" providerId="LiveId" clId="{CA7C4E20-68D2-4FB1-9782-BC8656184555}" dt="2025-01-18T07:27:07.099" v="500" actId="1076"/>
        <pc:sldMkLst>
          <pc:docMk/>
          <pc:sldMk cId="2195111133" sldId="1097"/>
        </pc:sldMkLst>
        <pc:spChg chg="mod">
          <ac:chgData name="ZAMTANG@NAVER.COM" userId="750a74194929a6bb" providerId="LiveId" clId="{CA7C4E20-68D2-4FB1-9782-BC8656184555}" dt="2025-01-18T07:27:01.576" v="498" actId="404"/>
          <ac:spMkLst>
            <pc:docMk/>
            <pc:sldMk cId="2195111133" sldId="1097"/>
            <ac:spMk id="2" creationId="{BD41BABC-A1DF-61CD-170B-8C7B3BAD093A}"/>
          </ac:spMkLst>
        </pc:spChg>
        <pc:picChg chg="mod">
          <ac:chgData name="ZAMTANG@NAVER.COM" userId="750a74194929a6bb" providerId="LiveId" clId="{CA7C4E20-68D2-4FB1-9782-BC8656184555}" dt="2025-01-18T07:27:07.099" v="500" actId="1076"/>
          <ac:picMkLst>
            <pc:docMk/>
            <pc:sldMk cId="2195111133" sldId="1097"/>
            <ac:picMk id="5" creationId="{D9A6F6DB-E81D-A260-57A0-10A58FF8B1C8}"/>
          </ac:picMkLst>
        </pc:picChg>
        <pc:picChg chg="del">
          <ac:chgData name="ZAMTANG@NAVER.COM" userId="750a74194929a6bb" providerId="LiveId" clId="{CA7C4E20-68D2-4FB1-9782-BC8656184555}" dt="2025-01-18T07:25:48.404" v="481" actId="478"/>
          <ac:picMkLst>
            <pc:docMk/>
            <pc:sldMk cId="2195111133" sldId="1097"/>
            <ac:picMk id="7" creationId="{3682EC14-7445-9A3B-DEBA-FA0006D30931}"/>
          </ac:picMkLst>
        </pc:picChg>
      </pc:sldChg>
      <pc:sldChg chg="addSp delSp modSp add mod">
        <pc:chgData name="ZAMTANG@NAVER.COM" userId="750a74194929a6bb" providerId="LiveId" clId="{CA7C4E20-68D2-4FB1-9782-BC8656184555}" dt="2025-01-18T07:30:42.693" v="612" actId="478"/>
        <pc:sldMkLst>
          <pc:docMk/>
          <pc:sldMk cId="1920393080" sldId="1098"/>
        </pc:sldMkLst>
        <pc:spChg chg="mod">
          <ac:chgData name="ZAMTANG@NAVER.COM" userId="750a74194929a6bb" providerId="LiveId" clId="{CA7C4E20-68D2-4FB1-9782-BC8656184555}" dt="2025-01-18T07:27:46.977" v="538" actId="20577"/>
          <ac:spMkLst>
            <pc:docMk/>
            <pc:sldMk cId="1920393080" sldId="1098"/>
            <ac:spMk id="2" creationId="{C07A8453-C831-53BE-CDB7-7CE819B6248D}"/>
          </ac:spMkLst>
        </pc:spChg>
        <pc:spChg chg="add del mod">
          <ac:chgData name="ZAMTANG@NAVER.COM" userId="750a74194929a6bb" providerId="LiveId" clId="{CA7C4E20-68D2-4FB1-9782-BC8656184555}" dt="2025-01-18T07:30:42.693" v="612" actId="478"/>
          <ac:spMkLst>
            <pc:docMk/>
            <pc:sldMk cId="1920393080" sldId="1098"/>
            <ac:spMk id="4" creationId="{7F290B4A-6B84-DBE0-541A-40854A360819}"/>
          </ac:spMkLst>
        </pc:spChg>
        <pc:picChg chg="mod">
          <ac:chgData name="ZAMTANG@NAVER.COM" userId="750a74194929a6bb" providerId="LiveId" clId="{CA7C4E20-68D2-4FB1-9782-BC8656184555}" dt="2025-01-18T07:28:06.676" v="543" actId="1076"/>
          <ac:picMkLst>
            <pc:docMk/>
            <pc:sldMk cId="1920393080" sldId="1098"/>
            <ac:picMk id="5" creationId="{190BC5F2-41CA-E6FC-CC64-67F8226C09FA}"/>
          </ac:picMkLst>
        </pc:picChg>
      </pc:sldChg>
      <pc:sldChg chg="addSp delSp modSp add mod">
        <pc:chgData name="ZAMTANG@NAVER.COM" userId="750a74194929a6bb" providerId="LiveId" clId="{CA7C4E20-68D2-4FB1-9782-BC8656184555}" dt="2025-01-18T07:29:33.922" v="557" actId="14100"/>
        <pc:sldMkLst>
          <pc:docMk/>
          <pc:sldMk cId="3314202249" sldId="1099"/>
        </pc:sldMkLst>
        <pc:spChg chg="mod">
          <ac:chgData name="ZAMTANG@NAVER.COM" userId="750a74194929a6bb" providerId="LiveId" clId="{CA7C4E20-68D2-4FB1-9782-BC8656184555}" dt="2025-01-18T07:28:54.665" v="547"/>
          <ac:spMkLst>
            <pc:docMk/>
            <pc:sldMk cId="3314202249" sldId="1099"/>
            <ac:spMk id="2" creationId="{307FAA0C-CB0D-C005-33B3-E44266BE7CC7}"/>
          </ac:spMkLst>
        </pc:spChg>
        <pc:spChg chg="del">
          <ac:chgData name="ZAMTANG@NAVER.COM" userId="750a74194929a6bb" providerId="LiveId" clId="{CA7C4E20-68D2-4FB1-9782-BC8656184555}" dt="2025-01-18T07:29:04.475" v="549" actId="478"/>
          <ac:spMkLst>
            <pc:docMk/>
            <pc:sldMk cId="3314202249" sldId="1099"/>
            <ac:spMk id="4" creationId="{7E2FD5DF-BDD5-B81A-768C-A903BB3704C8}"/>
          </ac:spMkLst>
        </pc:spChg>
        <pc:picChg chg="del mod">
          <ac:chgData name="ZAMTANG@NAVER.COM" userId="750a74194929a6bb" providerId="LiveId" clId="{CA7C4E20-68D2-4FB1-9782-BC8656184555}" dt="2025-01-18T07:29:04.993" v="550" actId="478"/>
          <ac:picMkLst>
            <pc:docMk/>
            <pc:sldMk cId="3314202249" sldId="1099"/>
            <ac:picMk id="5" creationId="{93E02A1E-C591-13AF-C3B9-CDC0DE35E54D}"/>
          </ac:picMkLst>
        </pc:picChg>
        <pc:picChg chg="add mod">
          <ac:chgData name="ZAMTANG@NAVER.COM" userId="750a74194929a6bb" providerId="LiveId" clId="{CA7C4E20-68D2-4FB1-9782-BC8656184555}" dt="2025-01-18T07:29:20.352" v="553" actId="1076"/>
          <ac:picMkLst>
            <pc:docMk/>
            <pc:sldMk cId="3314202249" sldId="1099"/>
            <ac:picMk id="7" creationId="{56A7042A-5E86-7318-961A-FDCDFD6FAAB4}"/>
          </ac:picMkLst>
        </pc:picChg>
        <pc:picChg chg="add mod">
          <ac:chgData name="ZAMTANG@NAVER.COM" userId="750a74194929a6bb" providerId="LiveId" clId="{CA7C4E20-68D2-4FB1-9782-BC8656184555}" dt="2025-01-18T07:29:33.922" v="557" actId="14100"/>
          <ac:picMkLst>
            <pc:docMk/>
            <pc:sldMk cId="3314202249" sldId="1099"/>
            <ac:picMk id="9" creationId="{97627F1E-7A8B-A215-54A9-B44E21964774}"/>
          </ac:picMkLst>
        </pc:picChg>
      </pc:sldChg>
      <pc:sldChg chg="addSp delSp modSp add mod">
        <pc:chgData name="ZAMTANG@NAVER.COM" userId="750a74194929a6bb" providerId="LiveId" clId="{CA7C4E20-68D2-4FB1-9782-BC8656184555}" dt="2025-01-18T07:30:56.228" v="614"/>
        <pc:sldMkLst>
          <pc:docMk/>
          <pc:sldMk cId="2526557187" sldId="1100"/>
        </pc:sldMkLst>
        <pc:spChg chg="mod">
          <ac:chgData name="ZAMTANG@NAVER.COM" userId="750a74194929a6bb" providerId="LiveId" clId="{CA7C4E20-68D2-4FB1-9782-BC8656184555}" dt="2025-01-18T07:30:30.636" v="608"/>
          <ac:spMkLst>
            <pc:docMk/>
            <pc:sldMk cId="2526557187" sldId="1100"/>
            <ac:spMk id="2" creationId="{33C0DC39-A24B-CE3A-6726-3876BF20BE3C}"/>
          </ac:spMkLst>
        </pc:spChg>
        <pc:spChg chg="add mod">
          <ac:chgData name="ZAMTANG@NAVER.COM" userId="750a74194929a6bb" providerId="LiveId" clId="{CA7C4E20-68D2-4FB1-9782-BC8656184555}" dt="2025-01-18T07:30:56.228" v="614"/>
          <ac:spMkLst>
            <pc:docMk/>
            <pc:sldMk cId="2526557187" sldId="1100"/>
            <ac:spMk id="4" creationId="{1F69CE4C-C2DB-FAB1-F7DC-FA490330ECED}"/>
          </ac:spMkLst>
        </pc:spChg>
        <pc:picChg chg="mod">
          <ac:chgData name="ZAMTANG@NAVER.COM" userId="750a74194929a6bb" providerId="LiveId" clId="{CA7C4E20-68D2-4FB1-9782-BC8656184555}" dt="2025-01-18T07:30:37.850" v="609" actId="14826"/>
          <ac:picMkLst>
            <pc:docMk/>
            <pc:sldMk cId="2526557187" sldId="1100"/>
            <ac:picMk id="7" creationId="{41ACD475-2946-835E-F78E-DF4C62D0C77C}"/>
          </ac:picMkLst>
        </pc:picChg>
        <pc:picChg chg="del">
          <ac:chgData name="ZAMTANG@NAVER.COM" userId="750a74194929a6bb" providerId="LiveId" clId="{CA7C4E20-68D2-4FB1-9782-BC8656184555}" dt="2025-01-18T07:30:39.042" v="610" actId="478"/>
          <ac:picMkLst>
            <pc:docMk/>
            <pc:sldMk cId="2526557187" sldId="1100"/>
            <ac:picMk id="9" creationId="{6C414926-A59C-2A24-3989-34841A2A9696}"/>
          </ac:picMkLst>
        </pc:picChg>
      </pc:sldChg>
      <pc:sldChg chg="addSp delSp modSp add mod">
        <pc:chgData name="ZAMTANG@NAVER.COM" userId="750a74194929a6bb" providerId="LiveId" clId="{CA7C4E20-68D2-4FB1-9782-BC8656184555}" dt="2025-01-18T07:32:05.751" v="633"/>
        <pc:sldMkLst>
          <pc:docMk/>
          <pc:sldMk cId="1194925570" sldId="1101"/>
        </pc:sldMkLst>
        <pc:spChg chg="mod">
          <ac:chgData name="ZAMTANG@NAVER.COM" userId="750a74194929a6bb" providerId="LiveId" clId="{CA7C4E20-68D2-4FB1-9782-BC8656184555}" dt="2025-01-18T07:32:05.751" v="633"/>
          <ac:spMkLst>
            <pc:docMk/>
            <pc:sldMk cId="1194925570" sldId="1101"/>
            <ac:spMk id="2" creationId="{198F0443-4E41-08DD-38CF-26BB48FC2FAA}"/>
          </ac:spMkLst>
        </pc:spChg>
        <pc:spChg chg="del">
          <ac:chgData name="ZAMTANG@NAVER.COM" userId="750a74194929a6bb" providerId="LiveId" clId="{CA7C4E20-68D2-4FB1-9782-BC8656184555}" dt="2025-01-18T07:31:15.831" v="618" actId="478"/>
          <ac:spMkLst>
            <pc:docMk/>
            <pc:sldMk cId="1194925570" sldId="1101"/>
            <ac:spMk id="4" creationId="{BDD54858-5CBB-8261-DD21-2F0691062285}"/>
          </ac:spMkLst>
        </pc:spChg>
        <pc:picChg chg="add mod">
          <ac:chgData name="ZAMTANG@NAVER.COM" userId="750a74194929a6bb" providerId="LiveId" clId="{CA7C4E20-68D2-4FB1-9782-BC8656184555}" dt="2025-01-18T07:31:36.674" v="624" actId="14100"/>
          <ac:picMkLst>
            <pc:docMk/>
            <pc:sldMk cId="1194925570" sldId="1101"/>
            <ac:picMk id="6" creationId="{3A54DD3B-4A75-2EE9-3411-6C299A69E8A3}"/>
          </ac:picMkLst>
        </pc:picChg>
        <pc:picChg chg="mod">
          <ac:chgData name="ZAMTANG@NAVER.COM" userId="750a74194929a6bb" providerId="LiveId" clId="{CA7C4E20-68D2-4FB1-9782-BC8656184555}" dt="2025-01-18T07:31:20.726" v="620" actId="1076"/>
          <ac:picMkLst>
            <pc:docMk/>
            <pc:sldMk cId="1194925570" sldId="1101"/>
            <ac:picMk id="7" creationId="{8ED5FF46-5C5F-D9AF-F31E-B256419DFDFA}"/>
          </ac:picMkLst>
        </pc:picChg>
      </pc:sldChg>
      <pc:sldChg chg="delSp modSp add mod">
        <pc:chgData name="ZAMTANG@NAVER.COM" userId="750a74194929a6bb" providerId="LiveId" clId="{CA7C4E20-68D2-4FB1-9782-BC8656184555}" dt="2025-01-18T07:33:04.834" v="641" actId="1076"/>
        <pc:sldMkLst>
          <pc:docMk/>
          <pc:sldMk cId="2680069410" sldId="1102"/>
        </pc:sldMkLst>
        <pc:spChg chg="mod">
          <ac:chgData name="ZAMTANG@NAVER.COM" userId="750a74194929a6bb" providerId="LiveId" clId="{CA7C4E20-68D2-4FB1-9782-BC8656184555}" dt="2025-01-18T07:32:45.220" v="636" actId="14100"/>
          <ac:spMkLst>
            <pc:docMk/>
            <pc:sldMk cId="2680069410" sldId="1102"/>
            <ac:spMk id="2" creationId="{99F79BA4-A337-7405-3614-2A38C6102CD0}"/>
          </ac:spMkLst>
        </pc:spChg>
        <pc:spChg chg="del">
          <ac:chgData name="ZAMTANG@NAVER.COM" userId="750a74194929a6bb" providerId="LiveId" clId="{CA7C4E20-68D2-4FB1-9782-BC8656184555}" dt="2025-01-18T07:32:57.633" v="638" actId="478"/>
          <ac:spMkLst>
            <pc:docMk/>
            <pc:sldMk cId="2680069410" sldId="1102"/>
            <ac:spMk id="4" creationId="{F4C80033-7A3C-6982-9EF8-829F6ABDBE8D}"/>
          </ac:spMkLst>
        </pc:spChg>
        <pc:picChg chg="mod">
          <ac:chgData name="ZAMTANG@NAVER.COM" userId="750a74194929a6bb" providerId="LiveId" clId="{CA7C4E20-68D2-4FB1-9782-BC8656184555}" dt="2025-01-18T07:33:04.834" v="641" actId="1076"/>
          <ac:picMkLst>
            <pc:docMk/>
            <pc:sldMk cId="2680069410" sldId="1102"/>
            <ac:picMk id="7" creationId="{2027ED8C-481A-CAA7-F8A5-D9D15E8C2272}"/>
          </ac:picMkLst>
        </pc:picChg>
      </pc:sldChg>
      <pc:sldChg chg="addSp delSp modSp add mod">
        <pc:chgData name="ZAMTANG@NAVER.COM" userId="750a74194929a6bb" providerId="LiveId" clId="{CA7C4E20-68D2-4FB1-9782-BC8656184555}" dt="2025-01-18T07:36:38.027" v="694" actId="14100"/>
        <pc:sldMkLst>
          <pc:docMk/>
          <pc:sldMk cId="3585449096" sldId="1103"/>
        </pc:sldMkLst>
        <pc:spChg chg="mod">
          <ac:chgData name="ZAMTANG@NAVER.COM" userId="750a74194929a6bb" providerId="LiveId" clId="{CA7C4E20-68D2-4FB1-9782-BC8656184555}" dt="2025-01-18T07:34:06.387" v="677" actId="5793"/>
          <ac:spMkLst>
            <pc:docMk/>
            <pc:sldMk cId="3585449096" sldId="1103"/>
            <ac:spMk id="2" creationId="{4AC9ACD2-73A7-86F8-6D85-F745208242C0}"/>
          </ac:spMkLst>
        </pc:spChg>
        <pc:spChg chg="del">
          <ac:chgData name="ZAMTANG@NAVER.COM" userId="750a74194929a6bb" providerId="LiveId" clId="{CA7C4E20-68D2-4FB1-9782-BC8656184555}" dt="2025-01-18T07:33:24.300" v="654" actId="478"/>
          <ac:spMkLst>
            <pc:docMk/>
            <pc:sldMk cId="3585449096" sldId="1103"/>
            <ac:spMk id="4" creationId="{E0C538B8-80EF-FCFE-1C93-941479715366}"/>
          </ac:spMkLst>
        </pc:spChg>
        <pc:spChg chg="add mod">
          <ac:chgData name="ZAMTANG@NAVER.COM" userId="750a74194929a6bb" providerId="LiveId" clId="{CA7C4E20-68D2-4FB1-9782-BC8656184555}" dt="2025-01-18T07:36:38.027" v="694" actId="14100"/>
          <ac:spMkLst>
            <pc:docMk/>
            <pc:sldMk cId="3585449096" sldId="1103"/>
            <ac:spMk id="5" creationId="{75ACE893-C7BE-0FEC-91AA-2147D513FFD3}"/>
          </ac:spMkLst>
        </pc:spChg>
        <pc:picChg chg="mod">
          <ac:chgData name="ZAMTANG@NAVER.COM" userId="750a74194929a6bb" providerId="LiveId" clId="{CA7C4E20-68D2-4FB1-9782-BC8656184555}" dt="2025-01-18T07:34:30.909" v="685" actId="1076"/>
          <ac:picMkLst>
            <pc:docMk/>
            <pc:sldMk cId="3585449096" sldId="1103"/>
            <ac:picMk id="7" creationId="{BB59878F-2612-E22E-7E28-E75E6886CF00}"/>
          </ac:picMkLst>
        </pc:picChg>
      </pc:sldChg>
      <pc:sldChg chg="addSp delSp modSp add mod">
        <pc:chgData name="ZAMTANG@NAVER.COM" userId="750a74194929a6bb" providerId="LiveId" clId="{CA7C4E20-68D2-4FB1-9782-BC8656184555}" dt="2025-01-18T07:37:27.515" v="708" actId="14100"/>
        <pc:sldMkLst>
          <pc:docMk/>
          <pc:sldMk cId="3569717548" sldId="1104"/>
        </pc:sldMkLst>
        <pc:spChg chg="del">
          <ac:chgData name="ZAMTANG@NAVER.COM" userId="750a74194929a6bb" providerId="LiveId" clId="{CA7C4E20-68D2-4FB1-9782-BC8656184555}" dt="2025-01-18T07:36:49.572" v="696" actId="478"/>
          <ac:spMkLst>
            <pc:docMk/>
            <pc:sldMk cId="3569717548" sldId="1104"/>
            <ac:spMk id="5" creationId="{BBE2B541-90E2-0853-46B7-02E649A51022}"/>
          </ac:spMkLst>
        </pc:spChg>
        <pc:picChg chg="add mod">
          <ac:chgData name="ZAMTANG@NAVER.COM" userId="750a74194929a6bb" providerId="LiveId" clId="{CA7C4E20-68D2-4FB1-9782-BC8656184555}" dt="2025-01-18T07:37:27.515" v="708" actId="14100"/>
          <ac:picMkLst>
            <pc:docMk/>
            <pc:sldMk cId="3569717548" sldId="1104"/>
            <ac:picMk id="6" creationId="{BA803CC3-74C2-F937-54C4-E74FB3ED28C1}"/>
          </ac:picMkLst>
        </pc:picChg>
        <pc:picChg chg="mod">
          <ac:chgData name="ZAMTANG@NAVER.COM" userId="750a74194929a6bb" providerId="LiveId" clId="{CA7C4E20-68D2-4FB1-9782-BC8656184555}" dt="2025-01-18T07:37:23.419" v="706" actId="1076"/>
          <ac:picMkLst>
            <pc:docMk/>
            <pc:sldMk cId="3569717548" sldId="1104"/>
            <ac:picMk id="7" creationId="{63AF88CA-1B92-A1F5-8999-90CC7F035631}"/>
          </ac:picMkLst>
        </pc:picChg>
      </pc:sldChg>
      <pc:sldChg chg="addSp delSp modSp add mod">
        <pc:chgData name="ZAMTANG@NAVER.COM" userId="750a74194929a6bb" providerId="LiveId" clId="{CA7C4E20-68D2-4FB1-9782-BC8656184555}" dt="2025-01-18T07:39:27.194" v="730" actId="1076"/>
        <pc:sldMkLst>
          <pc:docMk/>
          <pc:sldMk cId="629024378" sldId="1105"/>
        </pc:sldMkLst>
        <pc:spChg chg="mod">
          <ac:chgData name="ZAMTANG@NAVER.COM" userId="750a74194929a6bb" providerId="LiveId" clId="{CA7C4E20-68D2-4FB1-9782-BC8656184555}" dt="2025-01-18T07:39:09.146" v="723"/>
          <ac:spMkLst>
            <pc:docMk/>
            <pc:sldMk cId="629024378" sldId="1105"/>
            <ac:spMk id="2" creationId="{A3A74377-5EC7-7E2D-B20D-E2E6D3187DCE}"/>
          </ac:spMkLst>
        </pc:spChg>
        <pc:picChg chg="add del mod">
          <ac:chgData name="ZAMTANG@NAVER.COM" userId="750a74194929a6bb" providerId="LiveId" clId="{CA7C4E20-68D2-4FB1-9782-BC8656184555}" dt="2025-01-18T07:39:11.678" v="724" actId="478"/>
          <ac:picMkLst>
            <pc:docMk/>
            <pc:sldMk cId="629024378" sldId="1105"/>
            <ac:picMk id="5" creationId="{B3D18CB7-E008-D567-C6FF-8D85A80A51AE}"/>
          </ac:picMkLst>
        </pc:picChg>
        <pc:picChg chg="del mod">
          <ac:chgData name="ZAMTANG@NAVER.COM" userId="750a74194929a6bb" providerId="LiveId" clId="{CA7C4E20-68D2-4FB1-9782-BC8656184555}" dt="2025-01-18T07:39:12.070" v="725" actId="478"/>
          <ac:picMkLst>
            <pc:docMk/>
            <pc:sldMk cId="629024378" sldId="1105"/>
            <ac:picMk id="6" creationId="{1717DDB4-3F7A-095E-4CB9-B3C7BA7FAEE1}"/>
          </ac:picMkLst>
        </pc:picChg>
        <pc:picChg chg="mod">
          <ac:chgData name="ZAMTANG@NAVER.COM" userId="750a74194929a6bb" providerId="LiveId" clId="{CA7C4E20-68D2-4FB1-9782-BC8656184555}" dt="2025-01-18T07:39:27.194" v="730" actId="1076"/>
          <ac:picMkLst>
            <pc:docMk/>
            <pc:sldMk cId="629024378" sldId="1105"/>
            <ac:picMk id="7" creationId="{7F4A17FB-5A9E-BDB6-BE5A-673D706D7704}"/>
          </ac:picMkLst>
        </pc:picChg>
      </pc:sldChg>
      <pc:sldChg chg="modSp add mod">
        <pc:chgData name="ZAMTANG@NAVER.COM" userId="750a74194929a6bb" providerId="LiveId" clId="{CA7C4E20-68D2-4FB1-9782-BC8656184555}" dt="2025-01-18T11:20:23.558" v="819" actId="1076"/>
        <pc:sldMkLst>
          <pc:docMk/>
          <pc:sldMk cId="1400082599" sldId="1106"/>
        </pc:sldMkLst>
        <pc:spChg chg="mod">
          <ac:chgData name="ZAMTANG@NAVER.COM" userId="750a74194929a6bb" providerId="LiveId" clId="{CA7C4E20-68D2-4FB1-9782-BC8656184555}" dt="2025-01-18T11:20:09.264" v="814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A7C4E20-68D2-4FB1-9782-BC8656184555}" dt="2025-01-18T09:24:37.826" v="796" actId="20577"/>
          <ac:spMkLst>
            <pc:docMk/>
            <pc:sldMk cId="1400082599" sldId="1106"/>
            <ac:spMk id="3" creationId="{884D1CD3-94F5-06A8-4775-DA7EBE714596}"/>
          </ac:spMkLst>
        </pc:spChg>
        <pc:picChg chg="mod">
          <ac:chgData name="ZAMTANG@NAVER.COM" userId="750a74194929a6bb" providerId="LiveId" clId="{CA7C4E20-68D2-4FB1-9782-BC8656184555}" dt="2025-01-18T11:20:23.558" v="819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addSp modSp add mod">
        <pc:chgData name="ZAMTANG@NAVER.COM" userId="750a74194929a6bb" providerId="LiveId" clId="{CA7C4E20-68D2-4FB1-9782-BC8656184555}" dt="2025-01-18T11:22:50.064" v="835" actId="1076"/>
        <pc:sldMkLst>
          <pc:docMk/>
          <pc:sldMk cId="3104481381" sldId="1107"/>
        </pc:sldMkLst>
        <pc:spChg chg="mod">
          <ac:chgData name="ZAMTANG@NAVER.COM" userId="750a74194929a6bb" providerId="LiveId" clId="{CA7C4E20-68D2-4FB1-9782-BC8656184555}" dt="2025-01-18T11:22:12.880" v="823" actId="20577"/>
          <ac:spMkLst>
            <pc:docMk/>
            <pc:sldMk cId="3104481381" sldId="1107"/>
            <ac:spMk id="2" creationId="{51EC9902-5058-8B02-6E69-2403351AE69B}"/>
          </ac:spMkLst>
        </pc:spChg>
        <pc:picChg chg="add mod">
          <ac:chgData name="ZAMTANG@NAVER.COM" userId="750a74194929a6bb" providerId="LiveId" clId="{CA7C4E20-68D2-4FB1-9782-BC8656184555}" dt="2025-01-18T11:22:50.064" v="835" actId="1076"/>
          <ac:picMkLst>
            <pc:docMk/>
            <pc:sldMk cId="3104481381" sldId="1107"/>
            <ac:picMk id="5" creationId="{989C8929-394C-E62B-E9E1-761B69631003}"/>
          </ac:picMkLst>
        </pc:picChg>
        <pc:picChg chg="mod">
          <ac:chgData name="ZAMTANG@NAVER.COM" userId="750a74194929a6bb" providerId="LiveId" clId="{CA7C4E20-68D2-4FB1-9782-BC8656184555}" dt="2025-01-18T11:22:41.574" v="832" actId="1076"/>
          <ac:picMkLst>
            <pc:docMk/>
            <pc:sldMk cId="3104481381" sldId="1107"/>
            <ac:picMk id="7" creationId="{A90C31C0-8BB5-81D6-0318-B1D320136799}"/>
          </ac:picMkLst>
        </pc:picChg>
      </pc:sldChg>
      <pc:sldChg chg="modSp add mod">
        <pc:chgData name="ZAMTANG@NAVER.COM" userId="750a74194929a6bb" providerId="LiveId" clId="{CA7C4E20-68D2-4FB1-9782-BC8656184555}" dt="2025-01-18T11:23:24.531" v="842" actId="1076"/>
        <pc:sldMkLst>
          <pc:docMk/>
          <pc:sldMk cId="818877794" sldId="1108"/>
        </pc:sldMkLst>
        <pc:picChg chg="mod">
          <ac:chgData name="ZAMTANG@NAVER.COM" userId="750a74194929a6bb" providerId="LiveId" clId="{CA7C4E20-68D2-4FB1-9782-BC8656184555}" dt="2025-01-18T11:23:24.531" v="842" actId="1076"/>
          <ac:picMkLst>
            <pc:docMk/>
            <pc:sldMk cId="818877794" sldId="1108"/>
            <ac:picMk id="5" creationId="{AFE0CD2E-ED45-FF09-2B4C-88786AE92E57}"/>
          </ac:picMkLst>
        </pc:picChg>
        <pc:picChg chg="mod">
          <ac:chgData name="ZAMTANG@NAVER.COM" userId="750a74194929a6bb" providerId="LiveId" clId="{CA7C4E20-68D2-4FB1-9782-BC8656184555}" dt="2025-01-18T11:23:21.726" v="841" actId="14100"/>
          <ac:picMkLst>
            <pc:docMk/>
            <pc:sldMk cId="818877794" sldId="1108"/>
            <ac:picMk id="7" creationId="{0F231336-AF9E-42B8-0B9B-7E61099ECC6B}"/>
          </ac:picMkLst>
        </pc:picChg>
      </pc:sldChg>
      <pc:sldChg chg="addSp modSp add mod">
        <pc:chgData name="ZAMTANG@NAVER.COM" userId="750a74194929a6bb" providerId="LiveId" clId="{CA7C4E20-68D2-4FB1-9782-BC8656184555}" dt="2025-01-18T11:25:12.387" v="864" actId="14100"/>
        <pc:sldMkLst>
          <pc:docMk/>
          <pc:sldMk cId="3420735700" sldId="1109"/>
        </pc:sldMkLst>
        <pc:spChg chg="mod">
          <ac:chgData name="ZAMTANG@NAVER.COM" userId="750a74194929a6bb" providerId="LiveId" clId="{CA7C4E20-68D2-4FB1-9782-BC8656184555}" dt="2025-01-18T11:23:55.809" v="844"/>
          <ac:spMkLst>
            <pc:docMk/>
            <pc:sldMk cId="3420735700" sldId="1109"/>
            <ac:spMk id="2" creationId="{AE8AC050-A2CA-741A-8CAC-994D5931739F}"/>
          </ac:spMkLst>
        </pc:spChg>
        <pc:picChg chg="add mod">
          <ac:chgData name="ZAMTANG@NAVER.COM" userId="750a74194929a6bb" providerId="LiveId" clId="{CA7C4E20-68D2-4FB1-9782-BC8656184555}" dt="2025-01-18T11:25:12.387" v="864" actId="14100"/>
          <ac:picMkLst>
            <pc:docMk/>
            <pc:sldMk cId="3420735700" sldId="1109"/>
            <ac:picMk id="5" creationId="{6A3F865B-EB8B-89A3-774C-808F1F989AE3}"/>
          </ac:picMkLst>
        </pc:picChg>
        <pc:picChg chg="mod">
          <ac:chgData name="ZAMTANG@NAVER.COM" userId="750a74194929a6bb" providerId="LiveId" clId="{CA7C4E20-68D2-4FB1-9782-BC8656184555}" dt="2025-01-18T11:25:00.870" v="861" actId="1076"/>
          <ac:picMkLst>
            <pc:docMk/>
            <pc:sldMk cId="3420735700" sldId="1109"/>
            <ac:picMk id="7" creationId="{0307B312-6E8A-56EA-A9D8-DBF3890B299F}"/>
          </ac:picMkLst>
        </pc:picChg>
      </pc:sldChg>
      <pc:sldChg chg="addSp delSp modSp add mod">
        <pc:chgData name="ZAMTANG@NAVER.COM" userId="750a74194929a6bb" providerId="LiveId" clId="{CA7C4E20-68D2-4FB1-9782-BC8656184555}" dt="2025-01-18T11:26:07.418" v="880" actId="1076"/>
        <pc:sldMkLst>
          <pc:docMk/>
          <pc:sldMk cId="1838145222" sldId="1110"/>
        </pc:sldMkLst>
        <pc:spChg chg="mod">
          <ac:chgData name="ZAMTANG@NAVER.COM" userId="750a74194929a6bb" providerId="LiveId" clId="{CA7C4E20-68D2-4FB1-9782-BC8656184555}" dt="2025-01-18T11:25:34.681" v="869" actId="20577"/>
          <ac:spMkLst>
            <pc:docMk/>
            <pc:sldMk cId="1838145222" sldId="1110"/>
            <ac:spMk id="2" creationId="{1867C6B1-C93E-82F4-5B58-2E7E7BFFDA9B}"/>
          </ac:spMkLst>
        </pc:spChg>
        <pc:picChg chg="del">
          <ac:chgData name="ZAMTANG@NAVER.COM" userId="750a74194929a6bb" providerId="LiveId" clId="{CA7C4E20-68D2-4FB1-9782-BC8656184555}" dt="2025-01-18T11:25:29.097" v="867" actId="478"/>
          <ac:picMkLst>
            <pc:docMk/>
            <pc:sldMk cId="1838145222" sldId="1110"/>
            <ac:picMk id="5" creationId="{DB730D2F-058A-7BEA-0BE9-C8309C201D6C}"/>
          </ac:picMkLst>
        </pc:picChg>
        <pc:picChg chg="add mod">
          <ac:chgData name="ZAMTANG@NAVER.COM" userId="750a74194929a6bb" providerId="LiveId" clId="{CA7C4E20-68D2-4FB1-9782-BC8656184555}" dt="2025-01-18T11:26:07.418" v="880" actId="1076"/>
          <ac:picMkLst>
            <pc:docMk/>
            <pc:sldMk cId="1838145222" sldId="1110"/>
            <ac:picMk id="6" creationId="{1FB0E299-9596-B730-19FE-17D4B9ACEC1F}"/>
          </ac:picMkLst>
        </pc:picChg>
        <pc:picChg chg="mod">
          <ac:chgData name="ZAMTANG@NAVER.COM" userId="750a74194929a6bb" providerId="LiveId" clId="{CA7C4E20-68D2-4FB1-9782-BC8656184555}" dt="2025-01-18T11:26:03.373" v="878" actId="1076"/>
          <ac:picMkLst>
            <pc:docMk/>
            <pc:sldMk cId="1838145222" sldId="1110"/>
            <ac:picMk id="7" creationId="{2D65C168-FC7B-731A-C77A-F3BD5DF64561}"/>
          </ac:picMkLst>
        </pc:picChg>
      </pc:sldChg>
      <pc:sldChg chg="modSp add mod">
        <pc:chgData name="ZAMTANG@NAVER.COM" userId="750a74194929a6bb" providerId="LiveId" clId="{CA7C4E20-68D2-4FB1-9782-BC8656184555}" dt="2025-01-18T11:31:24.840" v="901" actId="1076"/>
        <pc:sldMkLst>
          <pc:docMk/>
          <pc:sldMk cId="1061413651" sldId="1111"/>
        </pc:sldMkLst>
        <pc:spChg chg="mod">
          <ac:chgData name="ZAMTANG@NAVER.COM" userId="750a74194929a6bb" providerId="LiveId" clId="{CA7C4E20-68D2-4FB1-9782-BC8656184555}" dt="2025-01-18T11:31:06.887" v="898"/>
          <ac:spMkLst>
            <pc:docMk/>
            <pc:sldMk cId="1061413651" sldId="1111"/>
            <ac:spMk id="2" creationId="{FDEABBFB-25B3-C495-0536-BFABB1A5AA0D}"/>
          </ac:spMkLst>
        </pc:spChg>
        <pc:picChg chg="mod">
          <ac:chgData name="ZAMTANG@NAVER.COM" userId="750a74194929a6bb" providerId="LiveId" clId="{CA7C4E20-68D2-4FB1-9782-BC8656184555}" dt="2025-01-18T11:31:24.840" v="901" actId="1076"/>
          <ac:picMkLst>
            <pc:docMk/>
            <pc:sldMk cId="1061413651" sldId="1111"/>
            <ac:picMk id="7" creationId="{4EFE9B4B-0F39-E4D9-26E1-3EF9DCBDC2CC}"/>
          </ac:picMkLst>
        </pc:picChg>
      </pc:sldChg>
      <pc:sldChg chg="addSp modSp add mod">
        <pc:chgData name="ZAMTANG@NAVER.COM" userId="750a74194929a6bb" providerId="LiveId" clId="{CA7C4E20-68D2-4FB1-9782-BC8656184555}" dt="2025-01-18T11:35:35.216" v="918" actId="1076"/>
        <pc:sldMkLst>
          <pc:docMk/>
          <pc:sldMk cId="2264525472" sldId="1112"/>
        </pc:sldMkLst>
        <pc:spChg chg="mod">
          <ac:chgData name="ZAMTANG@NAVER.COM" userId="750a74194929a6bb" providerId="LiveId" clId="{CA7C4E20-68D2-4FB1-9782-BC8656184555}" dt="2025-01-18T11:32:13.090" v="911"/>
          <ac:spMkLst>
            <pc:docMk/>
            <pc:sldMk cId="2264525472" sldId="1112"/>
            <ac:spMk id="2" creationId="{4B1E3241-892E-9332-26A4-F5F3BFD6B5C2}"/>
          </ac:spMkLst>
        </pc:spChg>
        <pc:picChg chg="add mod">
          <ac:chgData name="ZAMTANG@NAVER.COM" userId="750a74194929a6bb" providerId="LiveId" clId="{CA7C4E20-68D2-4FB1-9782-BC8656184555}" dt="2025-01-18T11:35:35.216" v="918" actId="1076"/>
          <ac:picMkLst>
            <pc:docMk/>
            <pc:sldMk cId="2264525472" sldId="1112"/>
            <ac:picMk id="5" creationId="{E1A62921-D932-E5F4-824E-4BD27BB48866}"/>
          </ac:picMkLst>
        </pc:picChg>
        <pc:picChg chg="mod">
          <ac:chgData name="ZAMTANG@NAVER.COM" userId="750a74194929a6bb" providerId="LiveId" clId="{CA7C4E20-68D2-4FB1-9782-BC8656184555}" dt="2025-01-18T11:35:11.186" v="915" actId="1076"/>
          <ac:picMkLst>
            <pc:docMk/>
            <pc:sldMk cId="2264525472" sldId="1112"/>
            <ac:picMk id="7" creationId="{749817BB-DFC3-B625-7A26-FE00E85C8994}"/>
          </ac:picMkLst>
        </pc:picChg>
      </pc:sldChg>
      <pc:sldChg chg="delSp modSp add mod">
        <pc:chgData name="ZAMTANG@NAVER.COM" userId="750a74194929a6bb" providerId="LiveId" clId="{CA7C4E20-68D2-4FB1-9782-BC8656184555}" dt="2025-01-18T11:36:37.217" v="924" actId="1076"/>
        <pc:sldMkLst>
          <pc:docMk/>
          <pc:sldMk cId="304209562" sldId="1113"/>
        </pc:sldMkLst>
        <pc:spChg chg="mod">
          <ac:chgData name="ZAMTANG@NAVER.COM" userId="750a74194929a6bb" providerId="LiveId" clId="{CA7C4E20-68D2-4FB1-9782-BC8656184555}" dt="2025-01-18T11:36:12.006" v="920"/>
          <ac:spMkLst>
            <pc:docMk/>
            <pc:sldMk cId="304209562" sldId="1113"/>
            <ac:spMk id="2" creationId="{760F2350-05FD-D660-9AC0-480CC0155F8D}"/>
          </ac:spMkLst>
        </pc:spChg>
        <pc:picChg chg="del">
          <ac:chgData name="ZAMTANG@NAVER.COM" userId="750a74194929a6bb" providerId="LiveId" clId="{CA7C4E20-68D2-4FB1-9782-BC8656184555}" dt="2025-01-18T11:36:27.581" v="922" actId="478"/>
          <ac:picMkLst>
            <pc:docMk/>
            <pc:sldMk cId="304209562" sldId="1113"/>
            <ac:picMk id="5" creationId="{DA7B546C-C98B-6BE0-FAC0-D18B0D5F7CF0}"/>
          </ac:picMkLst>
        </pc:picChg>
        <pc:picChg chg="mod">
          <ac:chgData name="ZAMTANG@NAVER.COM" userId="750a74194929a6bb" providerId="LiveId" clId="{CA7C4E20-68D2-4FB1-9782-BC8656184555}" dt="2025-01-18T11:36:37.217" v="924" actId="1076"/>
          <ac:picMkLst>
            <pc:docMk/>
            <pc:sldMk cId="304209562" sldId="1113"/>
            <ac:picMk id="7" creationId="{1CA40EA5-E5EB-BBA1-AC83-1AC9A3C35FAB}"/>
          </ac:picMkLst>
        </pc:picChg>
      </pc:sldChg>
      <pc:sldChg chg="addSp modSp add mod">
        <pc:chgData name="ZAMTANG@NAVER.COM" userId="750a74194929a6bb" providerId="LiveId" clId="{CA7C4E20-68D2-4FB1-9782-BC8656184555}" dt="2025-01-18T11:37:14.032" v="935" actId="1076"/>
        <pc:sldMkLst>
          <pc:docMk/>
          <pc:sldMk cId="2059523805" sldId="1114"/>
        </pc:sldMkLst>
        <pc:spChg chg="mod">
          <ac:chgData name="ZAMTANG@NAVER.COM" userId="750a74194929a6bb" providerId="LiveId" clId="{CA7C4E20-68D2-4FB1-9782-BC8656184555}" dt="2025-01-18T11:37:00.048" v="930" actId="20577"/>
          <ac:spMkLst>
            <pc:docMk/>
            <pc:sldMk cId="2059523805" sldId="1114"/>
            <ac:spMk id="2" creationId="{D88A92DC-A1FE-0F6C-D233-D7A2AAEA44A6}"/>
          </ac:spMkLst>
        </pc:spChg>
        <pc:picChg chg="add mod">
          <ac:chgData name="ZAMTANG@NAVER.COM" userId="750a74194929a6bb" providerId="LiveId" clId="{CA7C4E20-68D2-4FB1-9782-BC8656184555}" dt="2025-01-18T11:37:14.032" v="935" actId="1076"/>
          <ac:picMkLst>
            <pc:docMk/>
            <pc:sldMk cId="2059523805" sldId="1114"/>
            <ac:picMk id="5" creationId="{124F80FB-489C-5BCF-F504-08707E997F20}"/>
          </ac:picMkLst>
        </pc:picChg>
        <pc:picChg chg="mod">
          <ac:chgData name="ZAMTANG@NAVER.COM" userId="750a74194929a6bb" providerId="LiveId" clId="{CA7C4E20-68D2-4FB1-9782-BC8656184555}" dt="2025-01-18T11:37:08.581" v="933" actId="1076"/>
          <ac:picMkLst>
            <pc:docMk/>
            <pc:sldMk cId="2059523805" sldId="1114"/>
            <ac:picMk id="7" creationId="{2E456ED2-466B-ABE1-10C4-18D111C942E7}"/>
          </ac:picMkLst>
        </pc:picChg>
      </pc:sldChg>
      <pc:sldChg chg="delSp modSp add mod">
        <pc:chgData name="ZAMTANG@NAVER.COM" userId="750a74194929a6bb" providerId="LiveId" clId="{CA7C4E20-68D2-4FB1-9782-BC8656184555}" dt="2025-01-18T11:43:29.326" v="973" actId="1076"/>
        <pc:sldMkLst>
          <pc:docMk/>
          <pc:sldMk cId="900380106" sldId="1115"/>
        </pc:sldMkLst>
        <pc:spChg chg="mod">
          <ac:chgData name="ZAMTANG@NAVER.COM" userId="750a74194929a6bb" providerId="LiveId" clId="{CA7C4E20-68D2-4FB1-9782-BC8656184555}" dt="2025-01-18T11:43:06.333" v="967"/>
          <ac:spMkLst>
            <pc:docMk/>
            <pc:sldMk cId="900380106" sldId="1115"/>
            <ac:spMk id="2" creationId="{E762EC1A-EE3F-481B-52FF-DE8A7F9CE5B7}"/>
          </ac:spMkLst>
        </pc:spChg>
        <pc:picChg chg="del">
          <ac:chgData name="ZAMTANG@NAVER.COM" userId="750a74194929a6bb" providerId="LiveId" clId="{CA7C4E20-68D2-4FB1-9782-BC8656184555}" dt="2025-01-18T11:43:21.209" v="969" actId="478"/>
          <ac:picMkLst>
            <pc:docMk/>
            <pc:sldMk cId="900380106" sldId="1115"/>
            <ac:picMk id="5" creationId="{92C2D2FA-6F8F-115F-1544-380A1B51FCA9}"/>
          </ac:picMkLst>
        </pc:picChg>
        <pc:picChg chg="mod">
          <ac:chgData name="ZAMTANG@NAVER.COM" userId="750a74194929a6bb" providerId="LiveId" clId="{CA7C4E20-68D2-4FB1-9782-BC8656184555}" dt="2025-01-18T11:43:29.326" v="973" actId="1076"/>
          <ac:picMkLst>
            <pc:docMk/>
            <pc:sldMk cId="900380106" sldId="1115"/>
            <ac:picMk id="7" creationId="{B520EB8A-7A53-5CFE-1137-F1FB696D30D7}"/>
          </ac:picMkLst>
        </pc:picChg>
      </pc:sldChg>
      <pc:sldChg chg="addSp modSp add mod">
        <pc:chgData name="ZAMTANG@NAVER.COM" userId="750a74194929a6bb" providerId="LiveId" clId="{CA7C4E20-68D2-4FB1-9782-BC8656184555}" dt="2025-01-18T11:44:56.097" v="1002" actId="1076"/>
        <pc:sldMkLst>
          <pc:docMk/>
          <pc:sldMk cId="3025168275" sldId="1116"/>
        </pc:sldMkLst>
        <pc:spChg chg="mod">
          <ac:chgData name="ZAMTANG@NAVER.COM" userId="750a74194929a6bb" providerId="LiveId" clId="{CA7C4E20-68D2-4FB1-9782-BC8656184555}" dt="2025-01-18T11:43:37.133" v="975" actId="20577"/>
          <ac:spMkLst>
            <pc:docMk/>
            <pc:sldMk cId="3025168275" sldId="1116"/>
            <ac:spMk id="2" creationId="{A1606389-CCAC-E8DD-A382-F49491245473}"/>
          </ac:spMkLst>
        </pc:spChg>
        <pc:picChg chg="add mod">
          <ac:chgData name="ZAMTANG@NAVER.COM" userId="750a74194929a6bb" providerId="LiveId" clId="{CA7C4E20-68D2-4FB1-9782-BC8656184555}" dt="2025-01-18T11:44:53.772" v="1001" actId="1076"/>
          <ac:picMkLst>
            <pc:docMk/>
            <pc:sldMk cId="3025168275" sldId="1116"/>
            <ac:picMk id="5" creationId="{D2BD08B0-710E-114A-F668-64E7FD8ACA3B}"/>
          </ac:picMkLst>
        </pc:picChg>
        <pc:picChg chg="mod">
          <ac:chgData name="ZAMTANG@NAVER.COM" userId="750a74194929a6bb" providerId="LiveId" clId="{CA7C4E20-68D2-4FB1-9782-BC8656184555}" dt="2025-01-18T11:44:41.321" v="999" actId="1076"/>
          <ac:picMkLst>
            <pc:docMk/>
            <pc:sldMk cId="3025168275" sldId="1116"/>
            <ac:picMk id="7" creationId="{A0612DDA-98BC-D337-9A0D-D12E6C78B078}"/>
          </ac:picMkLst>
        </pc:picChg>
        <pc:picChg chg="add mod">
          <ac:chgData name="ZAMTANG@NAVER.COM" userId="750a74194929a6bb" providerId="LiveId" clId="{CA7C4E20-68D2-4FB1-9782-BC8656184555}" dt="2025-01-18T11:44:56.097" v="1002" actId="1076"/>
          <ac:picMkLst>
            <pc:docMk/>
            <pc:sldMk cId="3025168275" sldId="1116"/>
            <ac:picMk id="8" creationId="{F7DED2B5-2A23-C198-B6F6-BEBE4E9FEDF2}"/>
          </ac:picMkLst>
        </pc:picChg>
      </pc:sldChg>
      <pc:sldChg chg="addSp modSp add mod">
        <pc:chgData name="ZAMTANG@NAVER.COM" userId="750a74194929a6bb" providerId="LiveId" clId="{CA7C4E20-68D2-4FB1-9782-BC8656184555}" dt="2025-01-18T11:55:00.873" v="1153" actId="1076"/>
        <pc:sldMkLst>
          <pc:docMk/>
          <pc:sldMk cId="3355376281" sldId="1117"/>
        </pc:sldMkLst>
        <pc:spChg chg="mod">
          <ac:chgData name="ZAMTANG@NAVER.COM" userId="750a74194929a6bb" providerId="LiveId" clId="{CA7C4E20-68D2-4FB1-9782-BC8656184555}" dt="2025-01-18T11:54:39.881" v="1150" actId="20577"/>
          <ac:spMkLst>
            <pc:docMk/>
            <pc:sldMk cId="3355376281" sldId="1117"/>
            <ac:spMk id="2" creationId="{D5C7EF72-4385-D361-1CAB-638BFCF17795}"/>
          </ac:spMkLst>
        </pc:spChg>
        <pc:picChg chg="add mod">
          <ac:chgData name="ZAMTANG@NAVER.COM" userId="750a74194929a6bb" providerId="LiveId" clId="{CA7C4E20-68D2-4FB1-9782-BC8656184555}" dt="2025-01-18T11:55:00.873" v="1153" actId="1076"/>
          <ac:picMkLst>
            <pc:docMk/>
            <pc:sldMk cId="3355376281" sldId="1117"/>
            <ac:picMk id="5" creationId="{88F8CEF4-1EF3-EFC3-B9F2-FE5D3179164D}"/>
          </ac:picMkLst>
        </pc:picChg>
      </pc:sldChg>
      <pc:sldChg chg="addSp modSp add mod">
        <pc:chgData name="ZAMTANG@NAVER.COM" userId="750a74194929a6bb" providerId="LiveId" clId="{CA7C4E20-68D2-4FB1-9782-BC8656184555}" dt="2025-01-18T12:55:58.222" v="1165" actId="1076"/>
        <pc:sldMkLst>
          <pc:docMk/>
          <pc:sldMk cId="8635364" sldId="1118"/>
        </pc:sldMkLst>
        <pc:spChg chg="mod">
          <ac:chgData name="ZAMTANG@NAVER.COM" userId="750a74194929a6bb" providerId="LiveId" clId="{CA7C4E20-68D2-4FB1-9782-BC8656184555}" dt="2025-01-18T12:54:59.164" v="1155"/>
          <ac:spMkLst>
            <pc:docMk/>
            <pc:sldMk cId="8635364" sldId="1118"/>
            <ac:spMk id="2" creationId="{BDFDB3E2-2768-6246-839E-3848210E0646}"/>
          </ac:spMkLst>
        </pc:spChg>
        <pc:picChg chg="mod">
          <ac:chgData name="ZAMTANG@NAVER.COM" userId="750a74194929a6bb" providerId="LiveId" clId="{CA7C4E20-68D2-4FB1-9782-BC8656184555}" dt="2025-01-18T12:55:28.575" v="1160" actId="1076"/>
          <ac:picMkLst>
            <pc:docMk/>
            <pc:sldMk cId="8635364" sldId="1118"/>
            <ac:picMk id="5" creationId="{C876A5AB-9DB8-50FF-02F6-FFBE9B8DC6D6}"/>
          </ac:picMkLst>
        </pc:picChg>
        <pc:picChg chg="add mod">
          <ac:chgData name="ZAMTANG@NAVER.COM" userId="750a74194929a6bb" providerId="LiveId" clId="{CA7C4E20-68D2-4FB1-9782-BC8656184555}" dt="2025-01-18T12:55:58.222" v="1165" actId="1076"/>
          <ac:picMkLst>
            <pc:docMk/>
            <pc:sldMk cId="8635364" sldId="1118"/>
            <ac:picMk id="6" creationId="{AC310720-862B-0B3E-0700-C3FC009AA677}"/>
          </ac:picMkLst>
        </pc:picChg>
      </pc:sldChg>
      <pc:sldChg chg="delSp modSp add mod">
        <pc:chgData name="ZAMTANG@NAVER.COM" userId="750a74194929a6bb" providerId="LiveId" clId="{CA7C4E20-68D2-4FB1-9782-BC8656184555}" dt="2025-01-18T12:58:22.480" v="1181" actId="1076"/>
        <pc:sldMkLst>
          <pc:docMk/>
          <pc:sldMk cId="2471309156" sldId="1119"/>
        </pc:sldMkLst>
        <pc:spChg chg="mod">
          <ac:chgData name="ZAMTANG@NAVER.COM" userId="750a74194929a6bb" providerId="LiveId" clId="{CA7C4E20-68D2-4FB1-9782-BC8656184555}" dt="2025-01-18T12:57:37.451" v="1176"/>
          <ac:spMkLst>
            <pc:docMk/>
            <pc:sldMk cId="2471309156" sldId="1119"/>
            <ac:spMk id="2" creationId="{D6C231FC-7498-8A6F-8F6D-CA49658D56AB}"/>
          </ac:spMkLst>
        </pc:spChg>
        <pc:picChg chg="mod">
          <ac:chgData name="ZAMTANG@NAVER.COM" userId="750a74194929a6bb" providerId="LiveId" clId="{CA7C4E20-68D2-4FB1-9782-BC8656184555}" dt="2025-01-18T12:58:22.480" v="1181" actId="1076"/>
          <ac:picMkLst>
            <pc:docMk/>
            <pc:sldMk cId="2471309156" sldId="1119"/>
            <ac:picMk id="5" creationId="{AF1DD508-2B38-49D7-1E98-AA3BB7B3B1B9}"/>
          </ac:picMkLst>
        </pc:picChg>
        <pc:picChg chg="del">
          <ac:chgData name="ZAMTANG@NAVER.COM" userId="750a74194929a6bb" providerId="LiveId" clId="{CA7C4E20-68D2-4FB1-9782-BC8656184555}" dt="2025-01-18T12:58:17.537" v="1179" actId="478"/>
          <ac:picMkLst>
            <pc:docMk/>
            <pc:sldMk cId="2471309156" sldId="1119"/>
            <ac:picMk id="6" creationId="{314C85A8-30B1-82A5-7AD8-578D00BEDFDB}"/>
          </ac:picMkLst>
        </pc:picChg>
      </pc:sldChg>
      <pc:sldChg chg="addSp modSp add mod">
        <pc:chgData name="ZAMTANG@NAVER.COM" userId="750a74194929a6bb" providerId="LiveId" clId="{CA7C4E20-68D2-4FB1-9782-BC8656184555}" dt="2025-01-18T12:59:22.538" v="1189" actId="1076"/>
        <pc:sldMkLst>
          <pc:docMk/>
          <pc:sldMk cId="3071048008" sldId="1120"/>
        </pc:sldMkLst>
        <pc:spChg chg="mod">
          <ac:chgData name="ZAMTANG@NAVER.COM" userId="750a74194929a6bb" providerId="LiveId" clId="{CA7C4E20-68D2-4FB1-9782-BC8656184555}" dt="2025-01-18T12:58:58.660" v="1184" actId="20577"/>
          <ac:spMkLst>
            <pc:docMk/>
            <pc:sldMk cId="3071048008" sldId="1120"/>
            <ac:spMk id="2" creationId="{23CCCA22-5DB5-3BD0-53F6-623CEAAFC1D7}"/>
          </ac:spMkLst>
        </pc:spChg>
        <pc:picChg chg="mod">
          <ac:chgData name="ZAMTANG@NAVER.COM" userId="750a74194929a6bb" providerId="LiveId" clId="{CA7C4E20-68D2-4FB1-9782-BC8656184555}" dt="2025-01-18T12:59:08.320" v="1186" actId="1076"/>
          <ac:picMkLst>
            <pc:docMk/>
            <pc:sldMk cId="3071048008" sldId="1120"/>
            <ac:picMk id="5" creationId="{D65F1B1D-1A51-42F6-E838-669E7870D08E}"/>
          </ac:picMkLst>
        </pc:picChg>
        <pc:picChg chg="add mod">
          <ac:chgData name="ZAMTANG@NAVER.COM" userId="750a74194929a6bb" providerId="LiveId" clId="{CA7C4E20-68D2-4FB1-9782-BC8656184555}" dt="2025-01-18T12:59:22.538" v="1189" actId="1076"/>
          <ac:picMkLst>
            <pc:docMk/>
            <pc:sldMk cId="3071048008" sldId="1120"/>
            <ac:picMk id="6" creationId="{6EF0B7AD-0E7B-4B02-1FDB-2CB9737015DD}"/>
          </ac:picMkLst>
        </pc:picChg>
      </pc:sldChg>
      <pc:sldChg chg="addSp modSp add mod">
        <pc:chgData name="ZAMTANG@NAVER.COM" userId="750a74194929a6bb" providerId="LiveId" clId="{CA7C4E20-68D2-4FB1-9782-BC8656184555}" dt="2025-01-18T13:02:56.308" v="1199" actId="14100"/>
        <pc:sldMkLst>
          <pc:docMk/>
          <pc:sldMk cId="4040112285" sldId="1121"/>
        </pc:sldMkLst>
        <pc:spChg chg="mod">
          <ac:chgData name="ZAMTANG@NAVER.COM" userId="750a74194929a6bb" providerId="LiveId" clId="{CA7C4E20-68D2-4FB1-9782-BC8656184555}" dt="2025-01-18T13:02:21.465" v="1191"/>
          <ac:spMkLst>
            <pc:docMk/>
            <pc:sldMk cId="4040112285" sldId="1121"/>
            <ac:spMk id="2" creationId="{26F28CDA-EBD8-C64B-D2A6-7BAD07C24A08}"/>
          </ac:spMkLst>
        </pc:spChg>
        <pc:picChg chg="mod">
          <ac:chgData name="ZAMTANG@NAVER.COM" userId="750a74194929a6bb" providerId="LiveId" clId="{CA7C4E20-68D2-4FB1-9782-BC8656184555}" dt="2025-01-18T13:02:37.379" v="1194" actId="1076"/>
          <ac:picMkLst>
            <pc:docMk/>
            <pc:sldMk cId="4040112285" sldId="1121"/>
            <ac:picMk id="5" creationId="{885F0252-9F66-44A9-5532-C72254A7A99C}"/>
          </ac:picMkLst>
        </pc:picChg>
        <pc:picChg chg="add mod">
          <ac:chgData name="ZAMTANG@NAVER.COM" userId="750a74194929a6bb" providerId="LiveId" clId="{CA7C4E20-68D2-4FB1-9782-BC8656184555}" dt="2025-01-18T13:02:56.308" v="1199" actId="14100"/>
          <ac:picMkLst>
            <pc:docMk/>
            <pc:sldMk cId="4040112285" sldId="1121"/>
            <ac:picMk id="6" creationId="{E7D0E2DE-1855-3C8D-1BA3-367318B71269}"/>
          </ac:picMkLst>
        </pc:picChg>
      </pc:sldChg>
      <pc:sldChg chg="delSp modSp add mod">
        <pc:chgData name="ZAMTANG@NAVER.COM" userId="750a74194929a6bb" providerId="LiveId" clId="{CA7C4E20-68D2-4FB1-9782-BC8656184555}" dt="2025-01-18T13:05:18.728" v="1227" actId="20577"/>
        <pc:sldMkLst>
          <pc:docMk/>
          <pc:sldMk cId="1484579794" sldId="1122"/>
        </pc:sldMkLst>
        <pc:spChg chg="mod">
          <ac:chgData name="ZAMTANG@NAVER.COM" userId="750a74194929a6bb" providerId="LiveId" clId="{CA7C4E20-68D2-4FB1-9782-BC8656184555}" dt="2025-01-18T13:05:18.728" v="1227" actId="20577"/>
          <ac:spMkLst>
            <pc:docMk/>
            <pc:sldMk cId="1484579794" sldId="1122"/>
            <ac:spMk id="2" creationId="{BCA67878-2DEA-9F47-1174-E7C8788049FB}"/>
          </ac:spMkLst>
        </pc:spChg>
        <pc:picChg chg="mod">
          <ac:chgData name="ZAMTANG@NAVER.COM" userId="750a74194929a6bb" providerId="LiveId" clId="{CA7C4E20-68D2-4FB1-9782-BC8656184555}" dt="2025-01-18T13:05:11.539" v="1221" actId="1076"/>
          <ac:picMkLst>
            <pc:docMk/>
            <pc:sldMk cId="1484579794" sldId="1122"/>
            <ac:picMk id="5" creationId="{2F3C0246-0C00-92D8-F257-048290EF0F1E}"/>
          </ac:picMkLst>
        </pc:picChg>
        <pc:picChg chg="del">
          <ac:chgData name="ZAMTANG@NAVER.COM" userId="750a74194929a6bb" providerId="LiveId" clId="{CA7C4E20-68D2-4FB1-9782-BC8656184555}" dt="2025-01-18T13:03:25.123" v="1202" actId="478"/>
          <ac:picMkLst>
            <pc:docMk/>
            <pc:sldMk cId="1484579794" sldId="1122"/>
            <ac:picMk id="6" creationId="{D8D0E041-4AB7-6A33-9ABF-A6669EBF03FF}"/>
          </ac:picMkLst>
        </pc:picChg>
      </pc:sldChg>
      <pc:sldChg chg="modSp add mod">
        <pc:chgData name="ZAMTANG@NAVER.COM" userId="750a74194929a6bb" providerId="LiveId" clId="{CA7C4E20-68D2-4FB1-9782-BC8656184555}" dt="2025-01-18T13:10:58.143" v="1297" actId="1076"/>
        <pc:sldMkLst>
          <pc:docMk/>
          <pc:sldMk cId="4202587039" sldId="1123"/>
        </pc:sldMkLst>
        <pc:spChg chg="mod">
          <ac:chgData name="ZAMTANG@NAVER.COM" userId="750a74194929a6bb" providerId="LiveId" clId="{CA7C4E20-68D2-4FB1-9782-BC8656184555}" dt="2025-01-18T13:10:39.788" v="1294" actId="20577"/>
          <ac:spMkLst>
            <pc:docMk/>
            <pc:sldMk cId="4202587039" sldId="1123"/>
            <ac:spMk id="2" creationId="{394605AB-48E0-6CD6-4D1C-4C44933254C6}"/>
          </ac:spMkLst>
        </pc:spChg>
        <pc:picChg chg="mod">
          <ac:chgData name="ZAMTANG@NAVER.COM" userId="750a74194929a6bb" providerId="LiveId" clId="{CA7C4E20-68D2-4FB1-9782-BC8656184555}" dt="2025-01-18T13:10:58.143" v="1297" actId="1076"/>
          <ac:picMkLst>
            <pc:docMk/>
            <pc:sldMk cId="4202587039" sldId="1123"/>
            <ac:picMk id="5" creationId="{1AEE44CB-B100-1887-AC55-0BC91888689D}"/>
          </ac:picMkLst>
        </pc:picChg>
      </pc:sldChg>
      <pc:sldChg chg="modSp add mod">
        <pc:chgData name="ZAMTANG@NAVER.COM" userId="750a74194929a6bb" providerId="LiveId" clId="{CA7C4E20-68D2-4FB1-9782-BC8656184555}" dt="2025-01-18T13:12:01.042" v="1312" actId="1076"/>
        <pc:sldMkLst>
          <pc:docMk/>
          <pc:sldMk cId="3898840748" sldId="1124"/>
        </pc:sldMkLst>
        <pc:spChg chg="mod">
          <ac:chgData name="ZAMTANG@NAVER.COM" userId="750a74194929a6bb" providerId="LiveId" clId="{CA7C4E20-68D2-4FB1-9782-BC8656184555}" dt="2025-01-18T13:11:57.296" v="1311" actId="20577"/>
          <ac:spMkLst>
            <pc:docMk/>
            <pc:sldMk cId="3898840748" sldId="1124"/>
            <ac:spMk id="2" creationId="{F884B902-AA2C-04AE-2A3B-6D45471858DF}"/>
          </ac:spMkLst>
        </pc:spChg>
        <pc:picChg chg="mod">
          <ac:chgData name="ZAMTANG@NAVER.COM" userId="750a74194929a6bb" providerId="LiveId" clId="{CA7C4E20-68D2-4FB1-9782-BC8656184555}" dt="2025-01-18T13:12:01.042" v="1312" actId="1076"/>
          <ac:picMkLst>
            <pc:docMk/>
            <pc:sldMk cId="3898840748" sldId="1124"/>
            <ac:picMk id="5" creationId="{219B16A0-FB6C-D6EF-DA2C-4DB1A25A2B91}"/>
          </ac:picMkLst>
        </pc:picChg>
      </pc:sldChg>
      <pc:sldChg chg="modSp add mod">
        <pc:chgData name="ZAMTANG@NAVER.COM" userId="750a74194929a6bb" providerId="LiveId" clId="{CA7C4E20-68D2-4FB1-9782-BC8656184555}" dt="2025-01-18T13:13:16.377" v="1318" actId="1076"/>
        <pc:sldMkLst>
          <pc:docMk/>
          <pc:sldMk cId="2882091957" sldId="1125"/>
        </pc:sldMkLst>
        <pc:spChg chg="mod">
          <ac:chgData name="ZAMTANG@NAVER.COM" userId="750a74194929a6bb" providerId="LiveId" clId="{CA7C4E20-68D2-4FB1-9782-BC8656184555}" dt="2025-01-18T13:12:53.165" v="1314"/>
          <ac:spMkLst>
            <pc:docMk/>
            <pc:sldMk cId="2882091957" sldId="1125"/>
            <ac:spMk id="2" creationId="{426B6862-760C-209F-5B07-FA5F95CB48B5}"/>
          </ac:spMkLst>
        </pc:spChg>
        <pc:picChg chg="mod">
          <ac:chgData name="ZAMTANG@NAVER.COM" userId="750a74194929a6bb" providerId="LiveId" clId="{CA7C4E20-68D2-4FB1-9782-BC8656184555}" dt="2025-01-18T13:13:16.377" v="1318" actId="1076"/>
          <ac:picMkLst>
            <pc:docMk/>
            <pc:sldMk cId="2882091957" sldId="1125"/>
            <ac:picMk id="5" creationId="{8D27ABD1-00D7-E7C3-9554-1B50437075F0}"/>
          </ac:picMkLst>
        </pc:picChg>
      </pc:sldChg>
      <pc:sldChg chg="modSp add mod">
        <pc:chgData name="ZAMTANG@NAVER.COM" userId="750a74194929a6bb" providerId="LiveId" clId="{CA7C4E20-68D2-4FB1-9782-BC8656184555}" dt="2025-01-18T13:13:50.935" v="1323" actId="1076"/>
        <pc:sldMkLst>
          <pc:docMk/>
          <pc:sldMk cId="788454346" sldId="1126"/>
        </pc:sldMkLst>
        <pc:spChg chg="mod">
          <ac:chgData name="ZAMTANG@NAVER.COM" userId="750a74194929a6bb" providerId="LiveId" clId="{CA7C4E20-68D2-4FB1-9782-BC8656184555}" dt="2025-01-18T13:13:31.898" v="1320" actId="20577"/>
          <ac:spMkLst>
            <pc:docMk/>
            <pc:sldMk cId="788454346" sldId="1126"/>
            <ac:spMk id="2" creationId="{4648CE9A-A660-1F55-8A6D-97A32B349ED4}"/>
          </ac:spMkLst>
        </pc:spChg>
        <pc:picChg chg="mod">
          <ac:chgData name="ZAMTANG@NAVER.COM" userId="750a74194929a6bb" providerId="LiveId" clId="{CA7C4E20-68D2-4FB1-9782-BC8656184555}" dt="2025-01-18T13:13:50.935" v="1323" actId="1076"/>
          <ac:picMkLst>
            <pc:docMk/>
            <pc:sldMk cId="788454346" sldId="1126"/>
            <ac:picMk id="5" creationId="{08F18B61-2E71-9902-D4F9-C9F344F3605E}"/>
          </ac:picMkLst>
        </pc:picChg>
      </pc:sldChg>
      <pc:sldChg chg="addSp modSp add mod">
        <pc:chgData name="ZAMTANG@NAVER.COM" userId="750a74194929a6bb" providerId="LiveId" clId="{CA7C4E20-68D2-4FB1-9782-BC8656184555}" dt="2025-01-18T13:14:53.076" v="1336" actId="1076"/>
        <pc:sldMkLst>
          <pc:docMk/>
          <pc:sldMk cId="3639925797" sldId="1127"/>
        </pc:sldMkLst>
        <pc:picChg chg="mod">
          <ac:chgData name="ZAMTANG@NAVER.COM" userId="750a74194929a6bb" providerId="LiveId" clId="{CA7C4E20-68D2-4FB1-9782-BC8656184555}" dt="2025-01-18T13:14:16.817" v="1327" actId="14100"/>
          <ac:picMkLst>
            <pc:docMk/>
            <pc:sldMk cId="3639925797" sldId="1127"/>
            <ac:picMk id="5" creationId="{A8140588-E298-14A9-B508-289D5ABED6EE}"/>
          </ac:picMkLst>
        </pc:picChg>
        <pc:picChg chg="add mod">
          <ac:chgData name="ZAMTANG@NAVER.COM" userId="750a74194929a6bb" providerId="LiveId" clId="{CA7C4E20-68D2-4FB1-9782-BC8656184555}" dt="2025-01-18T13:14:31.645" v="1331" actId="14100"/>
          <ac:picMkLst>
            <pc:docMk/>
            <pc:sldMk cId="3639925797" sldId="1127"/>
            <ac:picMk id="6" creationId="{90E68C76-8CCD-D0A6-DFEE-A277474BC746}"/>
          </ac:picMkLst>
        </pc:picChg>
        <pc:picChg chg="add mod">
          <ac:chgData name="ZAMTANG@NAVER.COM" userId="750a74194929a6bb" providerId="LiveId" clId="{CA7C4E20-68D2-4FB1-9782-BC8656184555}" dt="2025-01-18T13:14:53.076" v="1336" actId="1076"/>
          <ac:picMkLst>
            <pc:docMk/>
            <pc:sldMk cId="3639925797" sldId="1127"/>
            <ac:picMk id="8" creationId="{5D6B8563-312A-E9F1-9976-4565D8647DBF}"/>
          </ac:picMkLst>
        </pc:picChg>
      </pc:sldChg>
      <pc:sldChg chg="addSp delSp modSp add mod">
        <pc:chgData name="ZAMTANG@NAVER.COM" userId="750a74194929a6bb" providerId="LiveId" clId="{CA7C4E20-68D2-4FB1-9782-BC8656184555}" dt="2025-01-18T13:17:25.193" v="1346" actId="1076"/>
        <pc:sldMkLst>
          <pc:docMk/>
          <pc:sldMk cId="2978858857" sldId="1128"/>
        </pc:sldMkLst>
        <pc:picChg chg="del">
          <ac:chgData name="ZAMTANG@NAVER.COM" userId="750a74194929a6bb" providerId="LiveId" clId="{CA7C4E20-68D2-4FB1-9782-BC8656184555}" dt="2025-01-18T13:15:07.711" v="1338" actId="478"/>
          <ac:picMkLst>
            <pc:docMk/>
            <pc:sldMk cId="2978858857" sldId="1128"/>
            <ac:picMk id="5" creationId="{7819189F-7F9F-E18B-BAF0-553AA180131A}"/>
          </ac:picMkLst>
        </pc:picChg>
        <pc:picChg chg="del">
          <ac:chgData name="ZAMTANG@NAVER.COM" userId="750a74194929a6bb" providerId="LiveId" clId="{CA7C4E20-68D2-4FB1-9782-BC8656184555}" dt="2025-01-18T13:15:08.282" v="1339" actId="478"/>
          <ac:picMkLst>
            <pc:docMk/>
            <pc:sldMk cId="2978858857" sldId="1128"/>
            <ac:picMk id="6" creationId="{719A5AC9-7891-81F6-EAD4-E0176B48F55D}"/>
          </ac:picMkLst>
        </pc:picChg>
        <pc:picChg chg="add mod">
          <ac:chgData name="ZAMTANG@NAVER.COM" userId="750a74194929a6bb" providerId="LiveId" clId="{CA7C4E20-68D2-4FB1-9782-BC8656184555}" dt="2025-01-18T13:17:25.193" v="1346" actId="1076"/>
          <ac:picMkLst>
            <pc:docMk/>
            <pc:sldMk cId="2978858857" sldId="1128"/>
            <ac:picMk id="7" creationId="{17B900B7-ABF2-EAFC-A9E7-D35E92628C85}"/>
          </ac:picMkLst>
        </pc:picChg>
        <pc:picChg chg="del mod">
          <ac:chgData name="ZAMTANG@NAVER.COM" userId="750a74194929a6bb" providerId="LiveId" clId="{CA7C4E20-68D2-4FB1-9782-BC8656184555}" dt="2025-01-18T13:15:58.608" v="1343" actId="478"/>
          <ac:picMkLst>
            <pc:docMk/>
            <pc:sldMk cId="2978858857" sldId="1128"/>
            <ac:picMk id="8" creationId="{2A883714-0F1F-C351-4D9D-8416E1F3B63D}"/>
          </ac:picMkLst>
        </pc:picChg>
      </pc:sldChg>
      <pc:sldChg chg="modSp add mod">
        <pc:chgData name="ZAMTANG@NAVER.COM" userId="750a74194929a6bb" providerId="LiveId" clId="{CA7C4E20-68D2-4FB1-9782-BC8656184555}" dt="2025-01-18T13:21:01.449" v="1440" actId="1076"/>
        <pc:sldMkLst>
          <pc:docMk/>
          <pc:sldMk cId="3746526342" sldId="1129"/>
        </pc:sldMkLst>
        <pc:spChg chg="mod">
          <ac:chgData name="ZAMTANG@NAVER.COM" userId="750a74194929a6bb" providerId="LiveId" clId="{CA7C4E20-68D2-4FB1-9782-BC8656184555}" dt="2025-01-18T13:20:33.964" v="1437" actId="113"/>
          <ac:spMkLst>
            <pc:docMk/>
            <pc:sldMk cId="3746526342" sldId="1129"/>
            <ac:spMk id="2" creationId="{A8B07909-0744-2965-F25D-4B8A7188B155}"/>
          </ac:spMkLst>
        </pc:spChg>
        <pc:picChg chg="mod">
          <ac:chgData name="ZAMTANG@NAVER.COM" userId="750a74194929a6bb" providerId="LiveId" clId="{CA7C4E20-68D2-4FB1-9782-BC8656184555}" dt="2025-01-18T13:21:01.449" v="1440" actId="1076"/>
          <ac:picMkLst>
            <pc:docMk/>
            <pc:sldMk cId="3746526342" sldId="1129"/>
            <ac:picMk id="5" creationId="{9A632D5D-0557-B3EE-ECE4-9C7325ADAEA3}"/>
          </ac:picMkLst>
        </pc:picChg>
      </pc:sldChg>
      <pc:sldChg chg="addSp modSp add mod">
        <pc:chgData name="ZAMTANG@NAVER.COM" userId="750a74194929a6bb" providerId="LiveId" clId="{CA7C4E20-68D2-4FB1-9782-BC8656184555}" dt="2025-01-18T13:23:00.109" v="1470" actId="403"/>
        <pc:sldMkLst>
          <pc:docMk/>
          <pc:sldMk cId="501559807" sldId="1130"/>
        </pc:sldMkLst>
        <pc:spChg chg="mod">
          <ac:chgData name="ZAMTANG@NAVER.COM" userId="750a74194929a6bb" providerId="LiveId" clId="{CA7C4E20-68D2-4FB1-9782-BC8656184555}" dt="2025-01-18T13:22:33.726" v="1461" actId="20577"/>
          <ac:spMkLst>
            <pc:docMk/>
            <pc:sldMk cId="501559807" sldId="1130"/>
            <ac:spMk id="2" creationId="{8875BD1E-FD6C-D807-08B6-E022E56D9418}"/>
          </ac:spMkLst>
        </pc:spChg>
        <pc:spChg chg="add mod">
          <ac:chgData name="ZAMTANG@NAVER.COM" userId="750a74194929a6bb" providerId="LiveId" clId="{CA7C4E20-68D2-4FB1-9782-BC8656184555}" dt="2025-01-18T13:23:00.109" v="1470" actId="403"/>
          <ac:spMkLst>
            <pc:docMk/>
            <pc:sldMk cId="501559807" sldId="1130"/>
            <ac:spMk id="4" creationId="{3B4AAABE-D262-C50E-9AF1-25F6BFD211FE}"/>
          </ac:spMkLst>
        </pc:spChg>
        <pc:picChg chg="mod">
          <ac:chgData name="ZAMTANG@NAVER.COM" userId="750a74194929a6bb" providerId="LiveId" clId="{CA7C4E20-68D2-4FB1-9782-BC8656184555}" dt="2025-01-18T13:22:42.553" v="1466" actId="1076"/>
          <ac:picMkLst>
            <pc:docMk/>
            <pc:sldMk cId="501559807" sldId="1130"/>
            <ac:picMk id="5" creationId="{DD85E7B6-509C-4AF9-556D-0287D36B0D88}"/>
          </ac:picMkLst>
        </pc:picChg>
      </pc:sldChg>
      <pc:sldChg chg="addSp modSp add mod">
        <pc:chgData name="ZAMTANG@NAVER.COM" userId="750a74194929a6bb" providerId="LiveId" clId="{CA7C4E20-68D2-4FB1-9782-BC8656184555}" dt="2025-01-18T13:24:26.944" v="1481" actId="1076"/>
        <pc:sldMkLst>
          <pc:docMk/>
          <pc:sldMk cId="2661948534" sldId="1131"/>
        </pc:sldMkLst>
        <pc:spChg chg="mod">
          <ac:chgData name="ZAMTANG@NAVER.COM" userId="750a74194929a6bb" providerId="LiveId" clId="{CA7C4E20-68D2-4FB1-9782-BC8656184555}" dt="2025-01-18T13:23:57.221" v="1473" actId="113"/>
          <ac:spMkLst>
            <pc:docMk/>
            <pc:sldMk cId="2661948534" sldId="1131"/>
            <ac:spMk id="2" creationId="{DE3A4B6E-1778-1281-0A0F-8076063010A8}"/>
          </ac:spMkLst>
        </pc:spChg>
        <pc:picChg chg="mod">
          <ac:chgData name="ZAMTANG@NAVER.COM" userId="750a74194929a6bb" providerId="LiveId" clId="{CA7C4E20-68D2-4FB1-9782-BC8656184555}" dt="2025-01-18T13:24:26.944" v="1481" actId="1076"/>
          <ac:picMkLst>
            <pc:docMk/>
            <pc:sldMk cId="2661948534" sldId="1131"/>
            <ac:picMk id="5" creationId="{0EA2E120-D7FA-03FC-5D23-68606967F989}"/>
          </ac:picMkLst>
        </pc:picChg>
        <pc:picChg chg="add mod">
          <ac:chgData name="ZAMTANG@NAVER.COM" userId="750a74194929a6bb" providerId="LiveId" clId="{CA7C4E20-68D2-4FB1-9782-BC8656184555}" dt="2025-01-18T13:24:23.642" v="1479" actId="1076"/>
          <ac:picMkLst>
            <pc:docMk/>
            <pc:sldMk cId="2661948534" sldId="1131"/>
            <ac:picMk id="6" creationId="{0D44A350-33B3-7A8C-7189-5D94C2245CFC}"/>
          </ac:picMkLst>
        </pc:picChg>
      </pc:sldChg>
      <pc:sldChg chg="delSp modSp add mod">
        <pc:chgData name="ZAMTANG@NAVER.COM" userId="750a74194929a6bb" providerId="LiveId" clId="{CA7C4E20-68D2-4FB1-9782-BC8656184555}" dt="2025-01-18T13:26:31.344" v="1500" actId="1076"/>
        <pc:sldMkLst>
          <pc:docMk/>
          <pc:sldMk cId="3262354818" sldId="1132"/>
        </pc:sldMkLst>
        <pc:spChg chg="mod">
          <ac:chgData name="ZAMTANG@NAVER.COM" userId="750a74194929a6bb" providerId="LiveId" clId="{CA7C4E20-68D2-4FB1-9782-BC8656184555}" dt="2025-01-18T13:26:11.118" v="1496" actId="12"/>
          <ac:spMkLst>
            <pc:docMk/>
            <pc:sldMk cId="3262354818" sldId="1132"/>
            <ac:spMk id="2" creationId="{871A05FA-0BD5-CF52-D882-365E539A75C4}"/>
          </ac:spMkLst>
        </pc:spChg>
        <pc:picChg chg="mod">
          <ac:chgData name="ZAMTANG@NAVER.COM" userId="750a74194929a6bb" providerId="LiveId" clId="{CA7C4E20-68D2-4FB1-9782-BC8656184555}" dt="2025-01-18T13:26:31.344" v="1500" actId="1076"/>
          <ac:picMkLst>
            <pc:docMk/>
            <pc:sldMk cId="3262354818" sldId="1132"/>
            <ac:picMk id="5" creationId="{F75F39F5-CCDE-1E1D-AF19-9236F67A492D}"/>
          </ac:picMkLst>
        </pc:picChg>
        <pc:picChg chg="del">
          <ac:chgData name="ZAMTANG@NAVER.COM" userId="750a74194929a6bb" providerId="LiveId" clId="{CA7C4E20-68D2-4FB1-9782-BC8656184555}" dt="2025-01-18T13:26:26.936" v="1498" actId="478"/>
          <ac:picMkLst>
            <pc:docMk/>
            <pc:sldMk cId="3262354818" sldId="1132"/>
            <ac:picMk id="6" creationId="{08DF9D2A-106A-F0EA-37FB-43F43514A944}"/>
          </ac:picMkLst>
        </pc:picChg>
      </pc:sldChg>
      <pc:sldChg chg="modSp add mod">
        <pc:chgData name="ZAMTANG@NAVER.COM" userId="750a74194929a6bb" providerId="LiveId" clId="{CA7C4E20-68D2-4FB1-9782-BC8656184555}" dt="2025-01-18T13:27:34.327" v="1528" actId="1076"/>
        <pc:sldMkLst>
          <pc:docMk/>
          <pc:sldMk cId="3698788385" sldId="1133"/>
        </pc:sldMkLst>
        <pc:spChg chg="mod">
          <ac:chgData name="ZAMTANG@NAVER.COM" userId="750a74194929a6bb" providerId="LiveId" clId="{CA7C4E20-68D2-4FB1-9782-BC8656184555}" dt="2025-01-18T13:27:12.678" v="1523" actId="113"/>
          <ac:spMkLst>
            <pc:docMk/>
            <pc:sldMk cId="3698788385" sldId="1133"/>
            <ac:spMk id="2" creationId="{5970A8BC-D643-668C-EB59-EED66462CD26}"/>
          </ac:spMkLst>
        </pc:spChg>
        <pc:picChg chg="mod">
          <ac:chgData name="ZAMTANG@NAVER.COM" userId="750a74194929a6bb" providerId="LiveId" clId="{CA7C4E20-68D2-4FB1-9782-BC8656184555}" dt="2025-01-18T13:27:34.327" v="1528" actId="1076"/>
          <ac:picMkLst>
            <pc:docMk/>
            <pc:sldMk cId="3698788385" sldId="1133"/>
            <ac:picMk id="5" creationId="{09B5E0CF-B815-7316-0985-028E9CC22194}"/>
          </ac:picMkLst>
        </pc:picChg>
      </pc:sldChg>
      <pc:sldChg chg="modSp add mod">
        <pc:chgData name="ZAMTANG@NAVER.COM" userId="750a74194929a6bb" providerId="LiveId" clId="{CA7C4E20-68D2-4FB1-9782-BC8656184555}" dt="2025-01-18T13:29:18.189" v="1545"/>
        <pc:sldMkLst>
          <pc:docMk/>
          <pc:sldMk cId="213618099" sldId="1134"/>
        </pc:sldMkLst>
        <pc:spChg chg="mod">
          <ac:chgData name="ZAMTANG@NAVER.COM" userId="750a74194929a6bb" providerId="LiveId" clId="{CA7C4E20-68D2-4FB1-9782-BC8656184555}" dt="2025-01-18T13:29:18.189" v="1545"/>
          <ac:spMkLst>
            <pc:docMk/>
            <pc:sldMk cId="213618099" sldId="1134"/>
            <ac:spMk id="2" creationId="{10A40CA8-BCFC-0952-9835-03FCF0B740AB}"/>
          </ac:spMkLst>
        </pc:spChg>
        <pc:picChg chg="mod">
          <ac:chgData name="ZAMTANG@NAVER.COM" userId="750a74194929a6bb" providerId="LiveId" clId="{CA7C4E20-68D2-4FB1-9782-BC8656184555}" dt="2025-01-18T13:28:28.534" v="1533" actId="1076"/>
          <ac:picMkLst>
            <pc:docMk/>
            <pc:sldMk cId="213618099" sldId="1134"/>
            <ac:picMk id="5" creationId="{80C98FBC-7913-25FE-9F69-5B3ECCCAD042}"/>
          </ac:picMkLst>
        </pc:picChg>
      </pc:sldChg>
      <pc:sldChg chg="addSp delSp modSp add mod">
        <pc:chgData name="ZAMTANG@NAVER.COM" userId="750a74194929a6bb" providerId="LiveId" clId="{CA7C4E20-68D2-4FB1-9782-BC8656184555}" dt="2025-01-18T13:30:56.643" v="1562" actId="20577"/>
        <pc:sldMkLst>
          <pc:docMk/>
          <pc:sldMk cId="955235593" sldId="1135"/>
        </pc:sldMkLst>
        <pc:spChg chg="mod">
          <ac:chgData name="ZAMTANG@NAVER.COM" userId="750a74194929a6bb" providerId="LiveId" clId="{CA7C4E20-68D2-4FB1-9782-BC8656184555}" dt="2025-01-18T13:30:56.643" v="1562" actId="20577"/>
          <ac:spMkLst>
            <pc:docMk/>
            <pc:sldMk cId="955235593" sldId="1135"/>
            <ac:spMk id="2" creationId="{FD3CABC6-D406-8E48-FFEF-941F29CE54DB}"/>
          </ac:spMkLst>
        </pc:spChg>
        <pc:picChg chg="mod">
          <ac:chgData name="ZAMTANG@NAVER.COM" userId="750a74194929a6bb" providerId="LiveId" clId="{CA7C4E20-68D2-4FB1-9782-BC8656184555}" dt="2025-01-18T13:30:41.494" v="1559" actId="1076"/>
          <ac:picMkLst>
            <pc:docMk/>
            <pc:sldMk cId="955235593" sldId="1135"/>
            <ac:picMk id="5" creationId="{739DE026-98A8-56CA-A974-154F93F01E9C}"/>
          </ac:picMkLst>
        </pc:picChg>
        <pc:picChg chg="add del mod">
          <ac:chgData name="ZAMTANG@NAVER.COM" userId="750a74194929a6bb" providerId="LiveId" clId="{CA7C4E20-68D2-4FB1-9782-BC8656184555}" dt="2025-01-18T13:30:37.245" v="1557" actId="21"/>
          <ac:picMkLst>
            <pc:docMk/>
            <pc:sldMk cId="955235593" sldId="1135"/>
            <ac:picMk id="6" creationId="{EB67AB1B-512F-C705-736B-B3B32267F7D9}"/>
          </ac:picMkLst>
        </pc:picChg>
      </pc:sldChg>
      <pc:sldChg chg="modSp add mod">
        <pc:chgData name="ZAMTANG@NAVER.COM" userId="750a74194929a6bb" providerId="LiveId" clId="{CA7C4E20-68D2-4FB1-9782-BC8656184555}" dt="2025-01-18T13:31:12.730" v="1567" actId="1076"/>
        <pc:sldMkLst>
          <pc:docMk/>
          <pc:sldMk cId="3980058664" sldId="1136"/>
        </pc:sldMkLst>
        <pc:spChg chg="mod">
          <ac:chgData name="ZAMTANG@NAVER.COM" userId="750a74194929a6bb" providerId="LiveId" clId="{CA7C4E20-68D2-4FB1-9782-BC8656184555}" dt="2025-01-18T13:31:03.257" v="1563" actId="20577"/>
          <ac:spMkLst>
            <pc:docMk/>
            <pc:sldMk cId="3980058664" sldId="1136"/>
            <ac:spMk id="2" creationId="{DD1A7ED1-6BDC-4EFE-CA5E-06261A45DEB0}"/>
          </ac:spMkLst>
        </pc:spChg>
        <pc:picChg chg="mod">
          <ac:chgData name="ZAMTANG@NAVER.COM" userId="750a74194929a6bb" providerId="LiveId" clId="{CA7C4E20-68D2-4FB1-9782-BC8656184555}" dt="2025-01-18T13:31:12.730" v="1567" actId="1076"/>
          <ac:picMkLst>
            <pc:docMk/>
            <pc:sldMk cId="3980058664" sldId="1136"/>
            <ac:picMk id="5" creationId="{7DCE60C4-CA85-2496-FA3C-28C9EBC28F79}"/>
          </ac:picMkLst>
        </pc:picChg>
      </pc:sldChg>
      <pc:sldChg chg="modSp add mod">
        <pc:chgData name="ZAMTANG@NAVER.COM" userId="750a74194929a6bb" providerId="LiveId" clId="{CA7C4E20-68D2-4FB1-9782-BC8656184555}" dt="2025-01-18T13:32:27.867" v="1603" actId="20577"/>
        <pc:sldMkLst>
          <pc:docMk/>
          <pc:sldMk cId="4154264572" sldId="1137"/>
        </pc:sldMkLst>
        <pc:spChg chg="mod">
          <ac:chgData name="ZAMTANG@NAVER.COM" userId="750a74194929a6bb" providerId="LiveId" clId="{CA7C4E20-68D2-4FB1-9782-BC8656184555}" dt="2025-01-18T13:32:27.867" v="1603" actId="20577"/>
          <ac:spMkLst>
            <pc:docMk/>
            <pc:sldMk cId="4154264572" sldId="1137"/>
            <ac:spMk id="2" creationId="{00636272-AC0D-F05E-9F04-633CC7371485}"/>
          </ac:spMkLst>
        </pc:spChg>
        <pc:picChg chg="mod">
          <ac:chgData name="ZAMTANG@NAVER.COM" userId="750a74194929a6bb" providerId="LiveId" clId="{CA7C4E20-68D2-4FB1-9782-BC8656184555}" dt="2025-01-18T13:31:48.214" v="1600" actId="1076"/>
          <ac:picMkLst>
            <pc:docMk/>
            <pc:sldMk cId="4154264572" sldId="1137"/>
            <ac:picMk id="5" creationId="{36B96B6C-3055-7246-BD6A-5E63B3F4B4A6}"/>
          </ac:picMkLst>
        </pc:picChg>
      </pc:sldChg>
      <pc:sldChg chg="modSp add mod">
        <pc:chgData name="ZAMTANG@NAVER.COM" userId="750a74194929a6bb" providerId="LiveId" clId="{CA7C4E20-68D2-4FB1-9782-BC8656184555}" dt="2025-01-18T13:57:43.682" v="1611" actId="1076"/>
        <pc:sldMkLst>
          <pc:docMk/>
          <pc:sldMk cId="1528698263" sldId="1138"/>
        </pc:sldMkLst>
        <pc:spChg chg="mod">
          <ac:chgData name="ZAMTANG@NAVER.COM" userId="750a74194929a6bb" providerId="LiveId" clId="{CA7C4E20-68D2-4FB1-9782-BC8656184555}" dt="2025-01-18T13:57:18.103" v="1607" actId="113"/>
          <ac:spMkLst>
            <pc:docMk/>
            <pc:sldMk cId="1528698263" sldId="1138"/>
            <ac:spMk id="2" creationId="{4562D010-A215-39E2-2267-B2FF2564F6E5}"/>
          </ac:spMkLst>
        </pc:spChg>
        <pc:picChg chg="mod">
          <ac:chgData name="ZAMTANG@NAVER.COM" userId="750a74194929a6bb" providerId="LiveId" clId="{CA7C4E20-68D2-4FB1-9782-BC8656184555}" dt="2025-01-18T13:57:43.682" v="1611" actId="1076"/>
          <ac:picMkLst>
            <pc:docMk/>
            <pc:sldMk cId="1528698263" sldId="1138"/>
            <ac:picMk id="5" creationId="{F796A7D2-799B-48C2-95CF-426C84BD1C4F}"/>
          </ac:picMkLst>
        </pc:picChg>
      </pc:sldChg>
      <pc:sldChg chg="modSp add mod">
        <pc:chgData name="ZAMTANG@NAVER.COM" userId="750a74194929a6bb" providerId="LiveId" clId="{CA7C4E20-68D2-4FB1-9782-BC8656184555}" dt="2025-01-18T13:58:27.781" v="1618" actId="1076"/>
        <pc:sldMkLst>
          <pc:docMk/>
          <pc:sldMk cId="448425472" sldId="1139"/>
        </pc:sldMkLst>
        <pc:spChg chg="mod">
          <ac:chgData name="ZAMTANG@NAVER.COM" userId="750a74194929a6bb" providerId="LiveId" clId="{CA7C4E20-68D2-4FB1-9782-BC8656184555}" dt="2025-01-18T13:58:15.113" v="1615" actId="12"/>
          <ac:spMkLst>
            <pc:docMk/>
            <pc:sldMk cId="448425472" sldId="1139"/>
            <ac:spMk id="2" creationId="{F937C368-0DAC-08C8-6099-209FEA755C48}"/>
          </ac:spMkLst>
        </pc:spChg>
        <pc:picChg chg="mod">
          <ac:chgData name="ZAMTANG@NAVER.COM" userId="750a74194929a6bb" providerId="LiveId" clId="{CA7C4E20-68D2-4FB1-9782-BC8656184555}" dt="2025-01-18T13:58:27.781" v="1618" actId="1076"/>
          <ac:picMkLst>
            <pc:docMk/>
            <pc:sldMk cId="448425472" sldId="1139"/>
            <ac:picMk id="5" creationId="{09FE797A-5621-B95F-5864-B713E73AF975}"/>
          </ac:picMkLst>
        </pc:picChg>
      </pc:sldChg>
      <pc:sldChg chg="addSp modSp add mod">
        <pc:chgData name="ZAMTANG@NAVER.COM" userId="750a74194929a6bb" providerId="LiveId" clId="{CA7C4E20-68D2-4FB1-9782-BC8656184555}" dt="2025-01-18T13:59:58.398" v="1694" actId="14100"/>
        <pc:sldMkLst>
          <pc:docMk/>
          <pc:sldMk cId="2409324780" sldId="1140"/>
        </pc:sldMkLst>
        <pc:spChg chg="mod">
          <ac:chgData name="ZAMTANG@NAVER.COM" userId="750a74194929a6bb" providerId="LiveId" clId="{CA7C4E20-68D2-4FB1-9782-BC8656184555}" dt="2025-01-18T13:59:12.927" v="1685" actId="113"/>
          <ac:spMkLst>
            <pc:docMk/>
            <pc:sldMk cId="2409324780" sldId="1140"/>
            <ac:spMk id="2" creationId="{C0EB2E92-963E-9510-2C42-1D4F394EC1A8}"/>
          </ac:spMkLst>
        </pc:spChg>
        <pc:picChg chg="mod">
          <ac:chgData name="ZAMTANG@NAVER.COM" userId="750a74194929a6bb" providerId="LiveId" clId="{CA7C4E20-68D2-4FB1-9782-BC8656184555}" dt="2025-01-18T13:59:58.398" v="1694" actId="14100"/>
          <ac:picMkLst>
            <pc:docMk/>
            <pc:sldMk cId="2409324780" sldId="1140"/>
            <ac:picMk id="5" creationId="{F9BB32A6-1AFD-72FB-440A-1BB6D93F173F}"/>
          </ac:picMkLst>
        </pc:picChg>
        <pc:picChg chg="add mod">
          <ac:chgData name="ZAMTANG@NAVER.COM" userId="750a74194929a6bb" providerId="LiveId" clId="{CA7C4E20-68D2-4FB1-9782-BC8656184555}" dt="2025-01-18T13:59:52.431" v="1692" actId="1076"/>
          <ac:picMkLst>
            <pc:docMk/>
            <pc:sldMk cId="2409324780" sldId="1140"/>
            <ac:picMk id="6" creationId="{4343AC15-50B1-064B-F9EC-7FAB4E5FBCCC}"/>
          </ac:picMkLst>
        </pc:picChg>
      </pc:sldChg>
      <pc:sldChg chg="modSp add mod">
        <pc:chgData name="ZAMTANG@NAVER.COM" userId="750a74194929a6bb" providerId="LiveId" clId="{CA7C4E20-68D2-4FB1-9782-BC8656184555}" dt="2025-01-18T14:01:41.489" v="1725" actId="1076"/>
        <pc:sldMkLst>
          <pc:docMk/>
          <pc:sldMk cId="4203234184" sldId="1141"/>
        </pc:sldMkLst>
        <pc:spChg chg="mod">
          <ac:chgData name="ZAMTANG@NAVER.COM" userId="750a74194929a6bb" providerId="LiveId" clId="{CA7C4E20-68D2-4FB1-9782-BC8656184555}" dt="2025-01-18T14:01:33.848" v="1723"/>
          <ac:spMkLst>
            <pc:docMk/>
            <pc:sldMk cId="4203234184" sldId="1141"/>
            <ac:spMk id="2" creationId="{125159BD-993D-9DD1-4A01-874135E47B58}"/>
          </ac:spMkLst>
        </pc:spChg>
        <pc:picChg chg="mod">
          <ac:chgData name="ZAMTANG@NAVER.COM" userId="750a74194929a6bb" providerId="LiveId" clId="{CA7C4E20-68D2-4FB1-9782-BC8656184555}" dt="2025-01-18T14:01:37.981" v="1724" actId="1076"/>
          <ac:picMkLst>
            <pc:docMk/>
            <pc:sldMk cId="4203234184" sldId="1141"/>
            <ac:picMk id="5" creationId="{5187CA08-5072-8A82-47BA-6963DDB203BC}"/>
          </ac:picMkLst>
        </pc:picChg>
        <pc:picChg chg="mod">
          <ac:chgData name="ZAMTANG@NAVER.COM" userId="750a74194929a6bb" providerId="LiveId" clId="{CA7C4E20-68D2-4FB1-9782-BC8656184555}" dt="2025-01-18T14:01:41.489" v="1725" actId="1076"/>
          <ac:picMkLst>
            <pc:docMk/>
            <pc:sldMk cId="4203234184" sldId="1141"/>
            <ac:picMk id="6" creationId="{5981FA85-6DB3-0F21-2486-31F82404A65A}"/>
          </ac:picMkLst>
        </pc:picChg>
      </pc:sldChg>
      <pc:sldChg chg="delSp modSp add mod">
        <pc:chgData name="ZAMTANG@NAVER.COM" userId="750a74194929a6bb" providerId="LiveId" clId="{CA7C4E20-68D2-4FB1-9782-BC8656184555}" dt="2025-01-18T14:02:26.244" v="1733" actId="1076"/>
        <pc:sldMkLst>
          <pc:docMk/>
          <pc:sldMk cId="2810205289" sldId="1142"/>
        </pc:sldMkLst>
        <pc:spChg chg="mod">
          <ac:chgData name="ZAMTANG@NAVER.COM" userId="750a74194929a6bb" providerId="LiveId" clId="{CA7C4E20-68D2-4FB1-9782-BC8656184555}" dt="2025-01-18T14:02:05.495" v="1729" actId="20577"/>
          <ac:spMkLst>
            <pc:docMk/>
            <pc:sldMk cId="2810205289" sldId="1142"/>
            <ac:spMk id="2" creationId="{E00ADE69-2118-3094-B32A-E854D1126160}"/>
          </ac:spMkLst>
        </pc:spChg>
        <pc:picChg chg="mod">
          <ac:chgData name="ZAMTANG@NAVER.COM" userId="750a74194929a6bb" providerId="LiveId" clId="{CA7C4E20-68D2-4FB1-9782-BC8656184555}" dt="2025-01-18T14:02:26.244" v="1733" actId="1076"/>
          <ac:picMkLst>
            <pc:docMk/>
            <pc:sldMk cId="2810205289" sldId="1142"/>
            <ac:picMk id="5" creationId="{2B059EFF-5CE2-709B-393E-B64672A6B3A9}"/>
          </ac:picMkLst>
        </pc:picChg>
        <pc:picChg chg="del">
          <ac:chgData name="ZAMTANG@NAVER.COM" userId="750a74194929a6bb" providerId="LiveId" clId="{CA7C4E20-68D2-4FB1-9782-BC8656184555}" dt="2025-01-18T14:02:21.553" v="1731" actId="478"/>
          <ac:picMkLst>
            <pc:docMk/>
            <pc:sldMk cId="2810205289" sldId="1142"/>
            <ac:picMk id="6" creationId="{3083E7CE-ADE0-729D-B6EF-6A31DC9DC0E4}"/>
          </ac:picMkLst>
        </pc:picChg>
      </pc:sldChg>
      <pc:sldChg chg="modSp add mod">
        <pc:chgData name="ZAMTANG@NAVER.COM" userId="750a74194929a6bb" providerId="LiveId" clId="{CA7C4E20-68D2-4FB1-9782-BC8656184555}" dt="2025-01-18T14:03:11.057" v="1738" actId="1076"/>
        <pc:sldMkLst>
          <pc:docMk/>
          <pc:sldMk cId="651588106" sldId="1143"/>
        </pc:sldMkLst>
        <pc:spChg chg="mod">
          <ac:chgData name="ZAMTANG@NAVER.COM" userId="750a74194929a6bb" providerId="LiveId" clId="{CA7C4E20-68D2-4FB1-9782-BC8656184555}" dt="2025-01-18T14:02:59.626" v="1736" actId="113"/>
          <ac:spMkLst>
            <pc:docMk/>
            <pc:sldMk cId="651588106" sldId="1143"/>
            <ac:spMk id="2" creationId="{52F2310B-45CA-A501-5650-B24F4B89F144}"/>
          </ac:spMkLst>
        </pc:spChg>
        <pc:picChg chg="mod">
          <ac:chgData name="ZAMTANG@NAVER.COM" userId="750a74194929a6bb" providerId="LiveId" clId="{CA7C4E20-68D2-4FB1-9782-BC8656184555}" dt="2025-01-18T14:03:11.057" v="1738" actId="1076"/>
          <ac:picMkLst>
            <pc:docMk/>
            <pc:sldMk cId="651588106" sldId="1143"/>
            <ac:picMk id="5" creationId="{AFEDCCFA-B785-64B0-E34D-3D895505F94A}"/>
          </ac:picMkLst>
        </pc:picChg>
      </pc:sldChg>
    </pc:docChg>
  </pc:docChgLst>
  <pc:docChgLst>
    <pc:chgData name="ZAMTANG@NAVER.COM" userId="750a74194929a6bb" providerId="LiveId" clId="{8DFDBCB9-7E2B-4E0C-8140-1C9EA3F0537C}"/>
    <pc:docChg chg="undo custSel addSld delSld modSld">
      <pc:chgData name="ZAMTANG@NAVER.COM" userId="750a74194929a6bb" providerId="LiveId" clId="{8DFDBCB9-7E2B-4E0C-8140-1C9EA3F0537C}" dt="2025-01-19T13:05:58.722" v="1273" actId="1076"/>
      <pc:docMkLst>
        <pc:docMk/>
      </pc:docMkLst>
      <pc:sldChg chg="delSp modSp mod">
        <pc:chgData name="ZAMTANG@NAVER.COM" userId="750a74194929a6bb" providerId="LiveId" clId="{8DFDBCB9-7E2B-4E0C-8140-1C9EA3F0537C}" dt="2025-01-19T11:39:17.482" v="120" actId="15"/>
        <pc:sldMkLst>
          <pc:docMk/>
          <pc:sldMk cId="0" sldId="605"/>
        </pc:sldMkLst>
        <pc:spChg chg="mod">
          <ac:chgData name="ZAMTANG@NAVER.COM" userId="750a74194929a6bb" providerId="LiveId" clId="{8DFDBCB9-7E2B-4E0C-8140-1C9EA3F0537C}" dt="2025-01-19T11:39:17.482" v="120" actId="15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DFDBCB9-7E2B-4E0C-8140-1C9EA3F0537C}" dt="2025-01-19T11:35:39.036" v="114"/>
          <ac:spMkLst>
            <pc:docMk/>
            <pc:sldMk cId="0" sldId="605"/>
            <ac:spMk id="3" creationId="{00000000-0000-0000-0000-000000000000}"/>
          </ac:spMkLst>
        </pc:spChg>
        <pc:picChg chg="del">
          <ac:chgData name="ZAMTANG@NAVER.COM" userId="750a74194929a6bb" providerId="LiveId" clId="{8DFDBCB9-7E2B-4E0C-8140-1C9EA3F0537C}" dt="2025-01-19T11:37:17.302" v="117" actId="478"/>
          <ac:picMkLst>
            <pc:docMk/>
            <pc:sldMk cId="0" sldId="605"/>
            <ac:picMk id="5" creationId="{A77E4D7F-8D70-D621-5624-CEA474E66B50}"/>
          </ac:picMkLst>
        </pc:picChg>
      </pc:sldChg>
      <pc:sldChg chg="modSp mod">
        <pc:chgData name="ZAMTANG@NAVER.COM" userId="750a74194929a6bb" providerId="LiveId" clId="{8DFDBCB9-7E2B-4E0C-8140-1C9EA3F0537C}" dt="2025-01-19T11:34:23.556" v="75" actId="20577"/>
        <pc:sldMkLst>
          <pc:docMk/>
          <pc:sldMk cId="0" sldId="619"/>
        </pc:sldMkLst>
        <pc:spChg chg="mod">
          <ac:chgData name="ZAMTANG@NAVER.COM" userId="750a74194929a6bb" providerId="LiveId" clId="{8DFDBCB9-7E2B-4E0C-8140-1C9EA3F0537C}" dt="2025-01-19T11:34:23.556" v="75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5:26.690" v="112"/>
        <pc:sldMkLst>
          <pc:docMk/>
          <pc:sldMk cId="0" sldId="630"/>
        </pc:sldMkLst>
        <pc:spChg chg="mod">
          <ac:chgData name="ZAMTANG@NAVER.COM" userId="750a74194929a6bb" providerId="LiveId" clId="{8DFDBCB9-7E2B-4E0C-8140-1C9EA3F0537C}" dt="2025-01-19T11:35:26.690" v="112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3:58.671" v="71" actId="20577"/>
        <pc:sldMkLst>
          <pc:docMk/>
          <pc:sldMk cId="0" sldId="707"/>
        </pc:sldMkLst>
        <pc:spChg chg="mod">
          <ac:chgData name="ZAMTANG@NAVER.COM" userId="750a74194929a6bb" providerId="LiveId" clId="{8DFDBCB9-7E2B-4E0C-8140-1C9EA3F0537C}" dt="2025-01-19T11:33:58.671" v="7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5:35.098" v="113"/>
        <pc:sldMkLst>
          <pc:docMk/>
          <pc:sldMk cId="0" sldId="714"/>
        </pc:sldMkLst>
        <pc:spChg chg="mod">
          <ac:chgData name="ZAMTANG@NAVER.COM" userId="750a74194929a6bb" providerId="LiveId" clId="{8DFDBCB9-7E2B-4E0C-8140-1C9EA3F0537C}" dt="2025-01-19T11:35:35.098" v="113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9:33.316" v="122"/>
        <pc:sldMkLst>
          <pc:docMk/>
          <pc:sldMk cId="0" sldId="850"/>
        </pc:sldMkLst>
        <pc:spChg chg="mod">
          <ac:chgData name="ZAMTANG@NAVER.COM" userId="750a74194929a6bb" providerId="LiveId" clId="{8DFDBCB9-7E2B-4E0C-8140-1C9EA3F0537C}" dt="2025-01-19T11:39:33.316" v="12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55:35.390" v="310"/>
        <pc:sldMkLst>
          <pc:docMk/>
          <pc:sldMk cId="0" sldId="915"/>
        </pc:sldMkLst>
        <pc:spChg chg="mod">
          <ac:chgData name="ZAMTANG@NAVER.COM" userId="750a74194929a6bb" providerId="LiveId" clId="{8DFDBCB9-7E2B-4E0C-8140-1C9EA3F0537C}" dt="2025-01-19T11:55:35.390" v="310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40:32.643" v="132" actId="1076"/>
        <pc:sldMkLst>
          <pc:docMk/>
          <pc:sldMk cId="1666035923" sldId="1023"/>
        </pc:sldMkLst>
        <pc:spChg chg="mod">
          <ac:chgData name="ZAMTANG@NAVER.COM" userId="750a74194929a6bb" providerId="LiveId" clId="{8DFDBCB9-7E2B-4E0C-8140-1C9EA3F0537C}" dt="2025-01-19T11:40:03.721" v="128" actId="15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DFDBCB9-7E2B-4E0C-8140-1C9EA3F0537C}" dt="2025-01-19T11:39:37.419" v="123"/>
          <ac:spMkLst>
            <pc:docMk/>
            <pc:sldMk cId="1666035923" sldId="1023"/>
            <ac:spMk id="3" creationId="{E4203BE1-8FD9-EF89-418D-525F13A7FE95}"/>
          </ac:spMkLst>
        </pc:spChg>
        <pc:picChg chg="mod">
          <ac:chgData name="ZAMTANG@NAVER.COM" userId="750a74194929a6bb" providerId="LiveId" clId="{8DFDBCB9-7E2B-4E0C-8140-1C9EA3F0537C}" dt="2025-01-19T11:40:32.643" v="13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modSp mod">
        <pc:chgData name="ZAMTANG@NAVER.COM" userId="750a74194929a6bb" providerId="LiveId" clId="{8DFDBCB9-7E2B-4E0C-8140-1C9EA3F0537C}" dt="2025-01-19T12:13:01.893" v="387" actId="1076"/>
        <pc:sldMkLst>
          <pc:docMk/>
          <pc:sldMk cId="4040694849" sldId="1065"/>
        </pc:sldMkLst>
        <pc:spChg chg="mod">
          <ac:chgData name="ZAMTANG@NAVER.COM" userId="750a74194929a6bb" providerId="LiveId" clId="{8DFDBCB9-7E2B-4E0C-8140-1C9EA3F0537C}" dt="2025-01-19T12:13:01.893" v="387" actId="1076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8DFDBCB9-7E2B-4E0C-8140-1C9EA3F0537C}" dt="2025-01-19T12:13:38.004" v="419" actId="14826"/>
        <pc:sldMkLst>
          <pc:docMk/>
          <pc:sldMk cId="1830245643" sldId="1066"/>
        </pc:sldMkLst>
        <pc:spChg chg="mod">
          <ac:chgData name="ZAMTANG@NAVER.COM" userId="750a74194929a6bb" providerId="LiveId" clId="{8DFDBCB9-7E2B-4E0C-8140-1C9EA3F0537C}" dt="2025-01-19T12:13:12.137" v="41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DFDBCB9-7E2B-4E0C-8140-1C9EA3F0537C}" dt="2025-01-19T12:13:38.004" v="41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addSp modSp mod">
        <pc:chgData name="ZAMTANG@NAVER.COM" userId="750a74194929a6bb" providerId="LiveId" clId="{8DFDBCB9-7E2B-4E0C-8140-1C9EA3F0537C}" dt="2025-01-19T12:14:36.536" v="449" actId="20577"/>
        <pc:sldMkLst>
          <pc:docMk/>
          <pc:sldMk cId="1466469807" sldId="1067"/>
        </pc:sldMkLst>
        <pc:spChg chg="mod">
          <ac:chgData name="ZAMTANG@NAVER.COM" userId="750a74194929a6bb" providerId="LiveId" clId="{8DFDBCB9-7E2B-4E0C-8140-1C9EA3F0537C}" dt="2025-01-19T12:14:36.536" v="449" actId="20577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8DFDBCB9-7E2B-4E0C-8140-1C9EA3F0537C}" dt="2025-01-19T12:13:18.689" v="417"/>
          <ac:spMkLst>
            <pc:docMk/>
            <pc:sldMk cId="1466469807" sldId="1067"/>
            <ac:spMk id="3" creationId="{6A48A074-F846-A616-273D-C6712298CAA5}"/>
          </ac:spMkLst>
        </pc:spChg>
        <pc:picChg chg="add mod">
          <ac:chgData name="ZAMTANG@NAVER.COM" userId="750a74194929a6bb" providerId="LiveId" clId="{8DFDBCB9-7E2B-4E0C-8140-1C9EA3F0537C}" dt="2025-01-19T12:14:13.741" v="443"/>
          <ac:picMkLst>
            <pc:docMk/>
            <pc:sldMk cId="1466469807" sldId="1067"/>
            <ac:picMk id="4" creationId="{930D9DC0-A1F0-73D1-A4BF-C54F3B69488D}"/>
          </ac:picMkLst>
        </pc:picChg>
        <pc:picChg chg="mod">
          <ac:chgData name="ZAMTANG@NAVER.COM" userId="750a74194929a6bb" providerId="LiveId" clId="{8DFDBCB9-7E2B-4E0C-8140-1C9EA3F0537C}" dt="2025-01-19T12:14:35.070" v="448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8DFDBCB9-7E2B-4E0C-8140-1C9EA3F0537C}" dt="2025-01-19T12:13:52.932" v="422" actId="1076"/>
        <pc:sldMkLst>
          <pc:docMk/>
          <pc:sldMk cId="1389639009" sldId="1068"/>
        </pc:sldMkLst>
        <pc:spChg chg="mod">
          <ac:chgData name="ZAMTANG@NAVER.COM" userId="750a74194929a6bb" providerId="LiveId" clId="{8DFDBCB9-7E2B-4E0C-8140-1C9EA3F0537C}" dt="2025-01-19T12:13:16.144" v="416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8DFDBCB9-7E2B-4E0C-8140-1C9EA3F0537C}" dt="2025-01-19T12:13:52.932" v="422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addSp delSp modSp mod">
        <pc:chgData name="ZAMTANG@NAVER.COM" userId="750a74194929a6bb" providerId="LiveId" clId="{8DFDBCB9-7E2B-4E0C-8140-1C9EA3F0537C}" dt="2025-01-19T12:08:48.237" v="321" actId="1076"/>
        <pc:sldMkLst>
          <pc:docMk/>
          <pc:sldMk cId="1297501612" sldId="1150"/>
        </pc:sldMkLst>
        <pc:spChg chg="mod">
          <ac:chgData name="ZAMTANG@NAVER.COM" userId="750a74194929a6bb" providerId="LiveId" clId="{8DFDBCB9-7E2B-4E0C-8140-1C9EA3F0537C}" dt="2025-01-19T12:08:11.535" v="313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8DFDBCB9-7E2B-4E0C-8140-1C9EA3F0537C}" dt="2025-01-19T11:55:38.758" v="311"/>
          <ac:spMkLst>
            <pc:docMk/>
            <pc:sldMk cId="1297501612" sldId="1150"/>
            <ac:spMk id="3" creationId="{9F11BFD1-C606-B986-6A10-DD4C007A8592}"/>
          </ac:spMkLst>
        </pc:spChg>
        <pc:picChg chg="add del mod">
          <ac:chgData name="ZAMTANG@NAVER.COM" userId="750a74194929a6bb" providerId="LiveId" clId="{8DFDBCB9-7E2B-4E0C-8140-1C9EA3F0537C}" dt="2025-01-19T12:08:36.830" v="318" actId="478"/>
          <ac:picMkLst>
            <pc:docMk/>
            <pc:sldMk cId="1297501612" sldId="1150"/>
            <ac:picMk id="5" creationId="{0412F524-4FC3-571B-C3E1-7F3EA87C8559}"/>
          </ac:picMkLst>
        </pc:picChg>
        <pc:picChg chg="add mod">
          <ac:chgData name="ZAMTANG@NAVER.COM" userId="750a74194929a6bb" providerId="LiveId" clId="{8DFDBCB9-7E2B-4E0C-8140-1C9EA3F0537C}" dt="2025-01-19T12:08:48.237" v="321" actId="1076"/>
          <ac:picMkLst>
            <pc:docMk/>
            <pc:sldMk cId="1297501612" sldId="1150"/>
            <ac:picMk id="7" creationId="{D5C07D57-56CD-2433-2ADA-491CC62E1309}"/>
          </ac:picMkLst>
        </pc:picChg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096916416" sldId="1166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097442402" sldId="1167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042590219" sldId="1168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107724608" sldId="1169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85186273" sldId="1170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490490473" sldId="1171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2412706426" sldId="1172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464234447" sldId="1173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265396782" sldId="1174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819026349" sldId="1175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715959190" sldId="1176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91983428" sldId="1177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348435577" sldId="1178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187902178" sldId="1179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122221323" sldId="1180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466386838" sldId="1181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794172045" sldId="1182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4080369357" sldId="1183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462902558" sldId="1184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654542289" sldId="1185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124936047" sldId="1186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650539490" sldId="1187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945888513" sldId="1188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751271888" sldId="1189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324151486" sldId="1190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6295758" sldId="1191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3326765202" sldId="1192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404616854" sldId="1193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130926764" sldId="1194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559198043" sldId="1195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481602048" sldId="1196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550020229" sldId="1197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609560399" sldId="1198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537208570" sldId="1199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943501813" sldId="1200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700455106" sldId="1201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028630127" sldId="1202"/>
        </pc:sldMkLst>
      </pc:sldChg>
      <pc:sldChg chg="delSp modSp add mod">
        <pc:chgData name="ZAMTANG@NAVER.COM" userId="750a74194929a6bb" providerId="LiveId" clId="{8DFDBCB9-7E2B-4E0C-8140-1C9EA3F0537C}" dt="2025-01-19T11:42:11.492" v="145" actId="478"/>
        <pc:sldMkLst>
          <pc:docMk/>
          <pc:sldMk cId="4008664860" sldId="1203"/>
        </pc:sldMkLst>
        <pc:spChg chg="mod">
          <ac:chgData name="ZAMTANG@NAVER.COM" userId="750a74194929a6bb" providerId="LiveId" clId="{8DFDBCB9-7E2B-4E0C-8140-1C9EA3F0537C}" dt="2025-01-19T11:41:59.388" v="144"/>
          <ac:spMkLst>
            <pc:docMk/>
            <pc:sldMk cId="4008664860" sldId="1203"/>
            <ac:spMk id="2" creationId="{347D6EBB-EE3B-85AE-2651-5AE857A735EC}"/>
          </ac:spMkLst>
        </pc:spChg>
        <pc:picChg chg="del">
          <ac:chgData name="ZAMTANG@NAVER.COM" userId="750a74194929a6bb" providerId="LiveId" clId="{8DFDBCB9-7E2B-4E0C-8140-1C9EA3F0537C}" dt="2025-01-19T11:42:11.492" v="145" actId="478"/>
          <ac:picMkLst>
            <pc:docMk/>
            <pc:sldMk cId="4008664860" sldId="1203"/>
            <ac:picMk id="5" creationId="{6E8A1B42-AD93-BED9-33B9-C5E25676C70A}"/>
          </ac:picMkLst>
        </pc:picChg>
      </pc:sldChg>
      <pc:sldChg chg="addSp delSp modSp add mod">
        <pc:chgData name="ZAMTANG@NAVER.COM" userId="750a74194929a6bb" providerId="LiveId" clId="{8DFDBCB9-7E2B-4E0C-8140-1C9EA3F0537C}" dt="2025-01-19T11:43:34.729" v="159" actId="1076"/>
        <pc:sldMkLst>
          <pc:docMk/>
          <pc:sldMk cId="2788415682" sldId="1204"/>
        </pc:sldMkLst>
        <pc:spChg chg="mod">
          <ac:chgData name="ZAMTANG@NAVER.COM" userId="750a74194929a6bb" providerId="LiveId" clId="{8DFDBCB9-7E2B-4E0C-8140-1C9EA3F0537C}" dt="2025-01-19T11:42:42.897" v="148"/>
          <ac:spMkLst>
            <pc:docMk/>
            <pc:sldMk cId="2788415682" sldId="1204"/>
            <ac:spMk id="2" creationId="{BCF191EA-DDEC-B465-5BEA-77D3A1F001FE}"/>
          </ac:spMkLst>
        </pc:spChg>
        <pc:picChg chg="add mod">
          <ac:chgData name="ZAMTANG@NAVER.COM" userId="750a74194929a6bb" providerId="LiveId" clId="{8DFDBCB9-7E2B-4E0C-8140-1C9EA3F0537C}" dt="2025-01-19T11:43:34.729" v="159" actId="1076"/>
          <ac:picMkLst>
            <pc:docMk/>
            <pc:sldMk cId="2788415682" sldId="1204"/>
            <ac:picMk id="5" creationId="{04D53134-63AE-73F3-C11E-DFAA1199E2CE}"/>
          </ac:picMkLst>
        </pc:picChg>
        <pc:picChg chg="add del mod">
          <ac:chgData name="ZAMTANG@NAVER.COM" userId="750a74194929a6bb" providerId="LiveId" clId="{8DFDBCB9-7E2B-4E0C-8140-1C9EA3F0537C}" dt="2025-01-19T11:43:26.392" v="155" actId="478"/>
          <ac:picMkLst>
            <pc:docMk/>
            <pc:sldMk cId="2788415682" sldId="1204"/>
            <ac:picMk id="7" creationId="{5D246BA6-A553-DA9A-97C0-80F3BF8D3535}"/>
          </ac:picMkLst>
        </pc:picChg>
      </pc:sldChg>
      <pc:sldChg chg="addSp modSp add mod">
        <pc:chgData name="ZAMTANG@NAVER.COM" userId="750a74194929a6bb" providerId="LiveId" clId="{8DFDBCB9-7E2B-4E0C-8140-1C9EA3F0537C}" dt="2025-01-19T11:44:19.521" v="173" actId="1076"/>
        <pc:sldMkLst>
          <pc:docMk/>
          <pc:sldMk cId="2535445840" sldId="1205"/>
        </pc:sldMkLst>
        <pc:spChg chg="mod">
          <ac:chgData name="ZAMTANG@NAVER.COM" userId="750a74194929a6bb" providerId="LiveId" clId="{8DFDBCB9-7E2B-4E0C-8140-1C9EA3F0537C}" dt="2025-01-19T11:43:44.089" v="162" actId="20577"/>
          <ac:spMkLst>
            <pc:docMk/>
            <pc:sldMk cId="2535445840" sldId="1205"/>
            <ac:spMk id="2" creationId="{B20E6EDB-9314-814B-EA27-80635898730F}"/>
          </ac:spMkLst>
        </pc:spChg>
        <pc:picChg chg="mod">
          <ac:chgData name="ZAMTANG@NAVER.COM" userId="750a74194929a6bb" providerId="LiveId" clId="{8DFDBCB9-7E2B-4E0C-8140-1C9EA3F0537C}" dt="2025-01-19T11:44:16.917" v="172" actId="1076"/>
          <ac:picMkLst>
            <pc:docMk/>
            <pc:sldMk cId="2535445840" sldId="1205"/>
            <ac:picMk id="5" creationId="{EC0B528B-F474-6EBA-1CF8-556319C310A1}"/>
          </ac:picMkLst>
        </pc:picChg>
        <pc:picChg chg="add mod">
          <ac:chgData name="ZAMTANG@NAVER.COM" userId="750a74194929a6bb" providerId="LiveId" clId="{8DFDBCB9-7E2B-4E0C-8140-1C9EA3F0537C}" dt="2025-01-19T11:44:19.521" v="173" actId="1076"/>
          <ac:picMkLst>
            <pc:docMk/>
            <pc:sldMk cId="2535445840" sldId="1205"/>
            <ac:picMk id="6" creationId="{398FD1A3-7EE7-70B9-A885-F84AFB081518}"/>
          </ac:picMkLst>
        </pc:picChg>
      </pc:sldChg>
      <pc:sldChg chg="addSp modSp add mod">
        <pc:chgData name="ZAMTANG@NAVER.COM" userId="750a74194929a6bb" providerId="LiveId" clId="{8DFDBCB9-7E2B-4E0C-8140-1C9EA3F0537C}" dt="2025-01-19T11:45:38.998" v="184" actId="1076"/>
        <pc:sldMkLst>
          <pc:docMk/>
          <pc:sldMk cId="73631846" sldId="1206"/>
        </pc:sldMkLst>
        <pc:spChg chg="mod">
          <ac:chgData name="ZAMTANG@NAVER.COM" userId="750a74194929a6bb" providerId="LiveId" clId="{8DFDBCB9-7E2B-4E0C-8140-1C9EA3F0537C}" dt="2025-01-19T11:45:08.371" v="175"/>
          <ac:spMkLst>
            <pc:docMk/>
            <pc:sldMk cId="73631846" sldId="1206"/>
            <ac:spMk id="2" creationId="{F4301F55-3E7A-4675-4206-828F89CDA11A}"/>
          </ac:spMkLst>
        </pc:spChg>
        <pc:picChg chg="mod">
          <ac:chgData name="ZAMTANG@NAVER.COM" userId="750a74194929a6bb" providerId="LiveId" clId="{8DFDBCB9-7E2B-4E0C-8140-1C9EA3F0537C}" dt="2025-01-19T11:45:25.360" v="179" actId="1076"/>
          <ac:picMkLst>
            <pc:docMk/>
            <pc:sldMk cId="73631846" sldId="1206"/>
            <ac:picMk id="5" creationId="{A01C87F5-78C9-8A41-D2BC-8EE4B768878E}"/>
          </ac:picMkLst>
        </pc:picChg>
        <pc:picChg chg="add mod">
          <ac:chgData name="ZAMTANG@NAVER.COM" userId="750a74194929a6bb" providerId="LiveId" clId="{8DFDBCB9-7E2B-4E0C-8140-1C9EA3F0537C}" dt="2025-01-19T11:45:38.998" v="184" actId="1076"/>
          <ac:picMkLst>
            <pc:docMk/>
            <pc:sldMk cId="73631846" sldId="1206"/>
            <ac:picMk id="6" creationId="{B64D378A-BD9B-ED15-A73C-121C5984893F}"/>
          </ac:picMkLst>
        </pc:picChg>
      </pc:sldChg>
      <pc:sldChg chg="addSp delSp modSp add mod">
        <pc:chgData name="ZAMTANG@NAVER.COM" userId="750a74194929a6bb" providerId="LiveId" clId="{8DFDBCB9-7E2B-4E0C-8140-1C9EA3F0537C}" dt="2025-01-19T11:47:08.386" v="203" actId="1076"/>
        <pc:sldMkLst>
          <pc:docMk/>
          <pc:sldMk cId="3233892010" sldId="1207"/>
        </pc:sldMkLst>
        <pc:spChg chg="mod">
          <ac:chgData name="ZAMTANG@NAVER.COM" userId="750a74194929a6bb" providerId="LiveId" clId="{8DFDBCB9-7E2B-4E0C-8140-1C9EA3F0537C}" dt="2025-01-19T11:46:02.580" v="186"/>
          <ac:spMkLst>
            <pc:docMk/>
            <pc:sldMk cId="3233892010" sldId="1207"/>
            <ac:spMk id="2" creationId="{B664FE53-2EB2-FEB9-CB99-50FEF5B43733}"/>
          </ac:spMkLst>
        </pc:spChg>
        <pc:picChg chg="mod">
          <ac:chgData name="ZAMTANG@NAVER.COM" userId="750a74194929a6bb" providerId="LiveId" clId="{8DFDBCB9-7E2B-4E0C-8140-1C9EA3F0537C}" dt="2025-01-19T11:47:08.386" v="203" actId="1076"/>
          <ac:picMkLst>
            <pc:docMk/>
            <pc:sldMk cId="3233892010" sldId="1207"/>
            <ac:picMk id="5" creationId="{76B465B6-0E8F-430A-9B04-6F291D9DFBE4}"/>
          </ac:picMkLst>
        </pc:picChg>
        <pc:picChg chg="del mod">
          <ac:chgData name="ZAMTANG@NAVER.COM" userId="750a74194929a6bb" providerId="LiveId" clId="{8DFDBCB9-7E2B-4E0C-8140-1C9EA3F0537C}" dt="2025-01-19T11:47:05.251" v="202" actId="478"/>
          <ac:picMkLst>
            <pc:docMk/>
            <pc:sldMk cId="3233892010" sldId="1207"/>
            <ac:picMk id="6" creationId="{A4CED543-1E67-FBF3-E8DD-BDFCDA89B50B}"/>
          </ac:picMkLst>
        </pc:picChg>
        <pc:picChg chg="add del mod">
          <ac:chgData name="ZAMTANG@NAVER.COM" userId="750a74194929a6bb" providerId="LiveId" clId="{8DFDBCB9-7E2B-4E0C-8140-1C9EA3F0537C}" dt="2025-01-19T11:47:04.876" v="201" actId="478"/>
          <ac:picMkLst>
            <pc:docMk/>
            <pc:sldMk cId="3233892010" sldId="1207"/>
            <ac:picMk id="7" creationId="{9D246797-14A2-0E9C-7AAA-295096E8EA6D}"/>
          </ac:picMkLst>
        </pc:picChg>
      </pc:sldChg>
      <pc:sldChg chg="addSp modSp add mod">
        <pc:chgData name="ZAMTANG@NAVER.COM" userId="750a74194929a6bb" providerId="LiveId" clId="{8DFDBCB9-7E2B-4E0C-8140-1C9EA3F0537C}" dt="2025-01-19T11:47:38.398" v="215" actId="14100"/>
        <pc:sldMkLst>
          <pc:docMk/>
          <pc:sldMk cId="492183624" sldId="1208"/>
        </pc:sldMkLst>
        <pc:spChg chg="mod">
          <ac:chgData name="ZAMTANG@NAVER.COM" userId="750a74194929a6bb" providerId="LiveId" clId="{8DFDBCB9-7E2B-4E0C-8140-1C9EA3F0537C}" dt="2025-01-19T11:47:17.627" v="207" actId="20577"/>
          <ac:spMkLst>
            <pc:docMk/>
            <pc:sldMk cId="492183624" sldId="1208"/>
            <ac:spMk id="2" creationId="{EA904C59-C7C6-DF58-63C1-065C7CF2172D}"/>
          </ac:spMkLst>
        </pc:spChg>
        <pc:picChg chg="mod">
          <ac:chgData name="ZAMTANG@NAVER.COM" userId="750a74194929a6bb" providerId="LiveId" clId="{8DFDBCB9-7E2B-4E0C-8140-1C9EA3F0537C}" dt="2025-01-19T11:47:38.398" v="215" actId="14100"/>
          <ac:picMkLst>
            <pc:docMk/>
            <pc:sldMk cId="492183624" sldId="1208"/>
            <ac:picMk id="5" creationId="{7A9FE99A-B42E-6842-6D52-EB4E2AE657C1}"/>
          </ac:picMkLst>
        </pc:picChg>
        <pc:picChg chg="add mod">
          <ac:chgData name="ZAMTANG@NAVER.COM" userId="750a74194929a6bb" providerId="LiveId" clId="{8DFDBCB9-7E2B-4E0C-8140-1C9EA3F0537C}" dt="2025-01-19T11:47:33.243" v="213" actId="1076"/>
          <ac:picMkLst>
            <pc:docMk/>
            <pc:sldMk cId="492183624" sldId="1208"/>
            <ac:picMk id="6" creationId="{B1AC635B-608C-2285-AB2A-11DC7564CD20}"/>
          </ac:picMkLst>
        </pc:picChg>
      </pc:sldChg>
      <pc:sldChg chg="addSp modSp add mod">
        <pc:chgData name="ZAMTANG@NAVER.COM" userId="750a74194929a6bb" providerId="LiveId" clId="{8DFDBCB9-7E2B-4E0C-8140-1C9EA3F0537C}" dt="2025-01-19T11:49:27.506" v="234" actId="1076"/>
        <pc:sldMkLst>
          <pc:docMk/>
          <pc:sldMk cId="470116346" sldId="1209"/>
        </pc:sldMkLst>
        <pc:spChg chg="mod">
          <ac:chgData name="ZAMTANG@NAVER.COM" userId="750a74194929a6bb" providerId="LiveId" clId="{8DFDBCB9-7E2B-4E0C-8140-1C9EA3F0537C}" dt="2025-01-19T11:48:46.431" v="216"/>
          <ac:spMkLst>
            <pc:docMk/>
            <pc:sldMk cId="470116346" sldId="1209"/>
            <ac:spMk id="2" creationId="{B89289A9-1112-2BBB-33A6-893F0EC03DCC}"/>
          </ac:spMkLst>
        </pc:spChg>
        <pc:picChg chg="mod">
          <ac:chgData name="ZAMTANG@NAVER.COM" userId="750a74194929a6bb" providerId="LiveId" clId="{8DFDBCB9-7E2B-4E0C-8140-1C9EA3F0537C}" dt="2025-01-19T11:49:10.291" v="227" actId="1076"/>
          <ac:picMkLst>
            <pc:docMk/>
            <pc:sldMk cId="470116346" sldId="1209"/>
            <ac:picMk id="5" creationId="{2351C10E-BF8F-4B4F-9FCA-A3FB75216E8E}"/>
          </ac:picMkLst>
        </pc:picChg>
        <pc:picChg chg="add mod">
          <ac:chgData name="ZAMTANG@NAVER.COM" userId="750a74194929a6bb" providerId="LiveId" clId="{8DFDBCB9-7E2B-4E0C-8140-1C9EA3F0537C}" dt="2025-01-19T11:49:13.929" v="229" actId="14100"/>
          <ac:picMkLst>
            <pc:docMk/>
            <pc:sldMk cId="470116346" sldId="1209"/>
            <ac:picMk id="6" creationId="{B1C7DAF7-5303-1658-FA04-FBA403D47951}"/>
          </ac:picMkLst>
        </pc:picChg>
        <pc:picChg chg="add mod">
          <ac:chgData name="ZAMTANG@NAVER.COM" userId="750a74194929a6bb" providerId="LiveId" clId="{8DFDBCB9-7E2B-4E0C-8140-1C9EA3F0537C}" dt="2025-01-19T11:49:27.506" v="234" actId="1076"/>
          <ac:picMkLst>
            <pc:docMk/>
            <pc:sldMk cId="470116346" sldId="1209"/>
            <ac:picMk id="8" creationId="{DA236DEF-3A61-7E1C-99B0-5B33C6C0F871}"/>
          </ac:picMkLst>
        </pc:picChg>
      </pc:sldChg>
      <pc:sldChg chg="delSp modSp add mod">
        <pc:chgData name="ZAMTANG@NAVER.COM" userId="750a74194929a6bb" providerId="LiveId" clId="{8DFDBCB9-7E2B-4E0C-8140-1C9EA3F0537C}" dt="2025-01-19T11:50:44.638" v="252" actId="478"/>
        <pc:sldMkLst>
          <pc:docMk/>
          <pc:sldMk cId="4171217834" sldId="1210"/>
        </pc:sldMkLst>
        <pc:spChg chg="mod">
          <ac:chgData name="ZAMTANG@NAVER.COM" userId="750a74194929a6bb" providerId="LiveId" clId="{8DFDBCB9-7E2B-4E0C-8140-1C9EA3F0537C}" dt="2025-01-19T11:50:38.254" v="249"/>
          <ac:spMkLst>
            <pc:docMk/>
            <pc:sldMk cId="4171217834" sldId="1210"/>
            <ac:spMk id="2" creationId="{552B08F1-7CEF-C78E-63DD-3F3A2A61F8D3}"/>
          </ac:spMkLst>
        </pc:spChg>
        <pc:picChg chg="del">
          <ac:chgData name="ZAMTANG@NAVER.COM" userId="750a74194929a6bb" providerId="LiveId" clId="{8DFDBCB9-7E2B-4E0C-8140-1C9EA3F0537C}" dt="2025-01-19T11:50:43.553" v="250" actId="478"/>
          <ac:picMkLst>
            <pc:docMk/>
            <pc:sldMk cId="4171217834" sldId="1210"/>
            <ac:picMk id="5" creationId="{91F5C0A8-BCC3-3A88-202F-FDB4714950C7}"/>
          </ac:picMkLst>
        </pc:picChg>
        <pc:picChg chg="del">
          <ac:chgData name="ZAMTANG@NAVER.COM" userId="750a74194929a6bb" providerId="LiveId" clId="{8DFDBCB9-7E2B-4E0C-8140-1C9EA3F0537C}" dt="2025-01-19T11:50:44.126" v="251" actId="478"/>
          <ac:picMkLst>
            <pc:docMk/>
            <pc:sldMk cId="4171217834" sldId="1210"/>
            <ac:picMk id="6" creationId="{B5C1F277-B01C-9A41-4034-E5F5B19A3AF7}"/>
          </ac:picMkLst>
        </pc:picChg>
        <pc:picChg chg="del">
          <ac:chgData name="ZAMTANG@NAVER.COM" userId="750a74194929a6bb" providerId="LiveId" clId="{8DFDBCB9-7E2B-4E0C-8140-1C9EA3F0537C}" dt="2025-01-19T11:50:44.638" v="252" actId="478"/>
          <ac:picMkLst>
            <pc:docMk/>
            <pc:sldMk cId="4171217834" sldId="1210"/>
            <ac:picMk id="8" creationId="{DA4D79FC-D0DB-501C-2F72-AC9954F3DF31}"/>
          </ac:picMkLst>
        </pc:picChg>
      </pc:sldChg>
      <pc:sldChg chg="addSp modSp add mod">
        <pc:chgData name="ZAMTANG@NAVER.COM" userId="750a74194929a6bb" providerId="LiveId" clId="{8DFDBCB9-7E2B-4E0C-8140-1C9EA3F0537C}" dt="2025-01-19T11:51:40.917" v="263" actId="1076"/>
        <pc:sldMkLst>
          <pc:docMk/>
          <pc:sldMk cId="202945755" sldId="1211"/>
        </pc:sldMkLst>
        <pc:spChg chg="mod">
          <ac:chgData name="ZAMTANG@NAVER.COM" userId="750a74194929a6bb" providerId="LiveId" clId="{8DFDBCB9-7E2B-4E0C-8140-1C9EA3F0537C}" dt="2025-01-19T11:51:10.799" v="254"/>
          <ac:spMkLst>
            <pc:docMk/>
            <pc:sldMk cId="202945755" sldId="1211"/>
            <ac:spMk id="2" creationId="{0A8C057B-73FA-8BFF-B869-F57AD6EFE8D2}"/>
          </ac:spMkLst>
        </pc:spChg>
        <pc:picChg chg="add mod">
          <ac:chgData name="ZAMTANG@NAVER.COM" userId="750a74194929a6bb" providerId="LiveId" clId="{8DFDBCB9-7E2B-4E0C-8140-1C9EA3F0537C}" dt="2025-01-19T11:51:22.474" v="257" actId="1076"/>
          <ac:picMkLst>
            <pc:docMk/>
            <pc:sldMk cId="202945755" sldId="1211"/>
            <ac:picMk id="5" creationId="{2B77B7D0-3B50-2897-3E61-3CDAD539BCDD}"/>
          </ac:picMkLst>
        </pc:picChg>
        <pc:picChg chg="add mod">
          <ac:chgData name="ZAMTANG@NAVER.COM" userId="750a74194929a6bb" providerId="LiveId" clId="{8DFDBCB9-7E2B-4E0C-8140-1C9EA3F0537C}" dt="2025-01-19T11:51:40.917" v="263" actId="1076"/>
          <ac:picMkLst>
            <pc:docMk/>
            <pc:sldMk cId="202945755" sldId="1211"/>
            <ac:picMk id="7" creationId="{D72A71EC-9714-65AB-9E51-A13F0EB46B74}"/>
          </ac:picMkLst>
        </pc:picChg>
      </pc:sldChg>
      <pc:sldChg chg="modSp add mod">
        <pc:chgData name="ZAMTANG@NAVER.COM" userId="750a74194929a6bb" providerId="LiveId" clId="{8DFDBCB9-7E2B-4E0C-8140-1C9EA3F0537C}" dt="2025-01-19T11:52:32.111" v="272" actId="1076"/>
        <pc:sldMkLst>
          <pc:docMk/>
          <pc:sldMk cId="967795957" sldId="1212"/>
        </pc:sldMkLst>
        <pc:spChg chg="mod">
          <ac:chgData name="ZAMTANG@NAVER.COM" userId="750a74194929a6bb" providerId="LiveId" clId="{8DFDBCB9-7E2B-4E0C-8140-1C9EA3F0537C}" dt="2025-01-19T11:52:09.816" v="265"/>
          <ac:spMkLst>
            <pc:docMk/>
            <pc:sldMk cId="967795957" sldId="1212"/>
            <ac:spMk id="2" creationId="{7382A174-16E6-A8B5-0ABC-AAE238CFC156}"/>
          </ac:spMkLst>
        </pc:spChg>
        <pc:picChg chg="mod">
          <ac:chgData name="ZAMTANG@NAVER.COM" userId="750a74194929a6bb" providerId="LiveId" clId="{8DFDBCB9-7E2B-4E0C-8140-1C9EA3F0537C}" dt="2025-01-19T11:52:26.553" v="269" actId="1076"/>
          <ac:picMkLst>
            <pc:docMk/>
            <pc:sldMk cId="967795957" sldId="1212"/>
            <ac:picMk id="5" creationId="{0BDC4236-65FF-1C4B-D323-0C6A0F7364C7}"/>
          </ac:picMkLst>
        </pc:picChg>
        <pc:picChg chg="mod">
          <ac:chgData name="ZAMTANG@NAVER.COM" userId="750a74194929a6bb" providerId="LiveId" clId="{8DFDBCB9-7E2B-4E0C-8140-1C9EA3F0537C}" dt="2025-01-19T11:52:32.111" v="272" actId="1076"/>
          <ac:picMkLst>
            <pc:docMk/>
            <pc:sldMk cId="967795957" sldId="1212"/>
            <ac:picMk id="7" creationId="{5D1BD043-607F-83AE-AA5B-B648F7718E31}"/>
          </ac:picMkLst>
        </pc:picChg>
      </pc:sldChg>
      <pc:sldChg chg="delSp modSp add mod">
        <pc:chgData name="ZAMTANG@NAVER.COM" userId="750a74194929a6bb" providerId="LiveId" clId="{8DFDBCB9-7E2B-4E0C-8140-1C9EA3F0537C}" dt="2025-01-19T11:54:30.834" v="293" actId="478"/>
        <pc:sldMkLst>
          <pc:docMk/>
          <pc:sldMk cId="2757176667" sldId="1213"/>
        </pc:sldMkLst>
        <pc:spChg chg="mod">
          <ac:chgData name="ZAMTANG@NAVER.COM" userId="750a74194929a6bb" providerId="LiveId" clId="{8DFDBCB9-7E2B-4E0C-8140-1C9EA3F0537C}" dt="2025-01-19T11:54:13.978" v="288"/>
          <ac:spMkLst>
            <pc:docMk/>
            <pc:sldMk cId="2757176667" sldId="1213"/>
            <ac:spMk id="2" creationId="{83CF9480-7987-97A1-DE3F-A256CA92AC84}"/>
          </ac:spMkLst>
        </pc:spChg>
        <pc:picChg chg="del mod">
          <ac:chgData name="ZAMTANG@NAVER.COM" userId="750a74194929a6bb" providerId="LiveId" clId="{8DFDBCB9-7E2B-4E0C-8140-1C9EA3F0537C}" dt="2025-01-19T11:54:30.834" v="293" actId="478"/>
          <ac:picMkLst>
            <pc:docMk/>
            <pc:sldMk cId="2757176667" sldId="1213"/>
            <ac:picMk id="5" creationId="{E9DD5E20-13B9-F3B7-2AEF-92C317E75DB0}"/>
          </ac:picMkLst>
        </pc:picChg>
        <pc:picChg chg="del">
          <ac:chgData name="ZAMTANG@NAVER.COM" userId="750a74194929a6bb" providerId="LiveId" clId="{8DFDBCB9-7E2B-4E0C-8140-1C9EA3F0537C}" dt="2025-01-19T11:54:25.591" v="290" actId="478"/>
          <ac:picMkLst>
            <pc:docMk/>
            <pc:sldMk cId="2757176667" sldId="1213"/>
            <ac:picMk id="7" creationId="{615F4041-E327-6FF9-E972-E548C12AFC6D}"/>
          </ac:picMkLst>
        </pc:picChg>
      </pc:sldChg>
      <pc:sldChg chg="addSp modSp add mod">
        <pc:chgData name="ZAMTANG@NAVER.COM" userId="750a74194929a6bb" providerId="LiveId" clId="{8DFDBCB9-7E2B-4E0C-8140-1C9EA3F0537C}" dt="2025-01-19T11:55:14.316" v="308" actId="1076"/>
        <pc:sldMkLst>
          <pc:docMk/>
          <pc:sldMk cId="1543063531" sldId="1214"/>
        </pc:sldMkLst>
        <pc:spChg chg="mod">
          <ac:chgData name="ZAMTANG@NAVER.COM" userId="750a74194929a6bb" providerId="LiveId" clId="{8DFDBCB9-7E2B-4E0C-8140-1C9EA3F0537C}" dt="2025-01-19T11:54:35.153" v="296" actId="20577"/>
          <ac:spMkLst>
            <pc:docMk/>
            <pc:sldMk cId="1543063531" sldId="1214"/>
            <ac:spMk id="2" creationId="{EDE0BB42-4249-2CC1-19E8-974B0C58878B}"/>
          </ac:spMkLst>
        </pc:spChg>
        <pc:picChg chg="add mod">
          <ac:chgData name="ZAMTANG@NAVER.COM" userId="750a74194929a6bb" providerId="LiveId" clId="{8DFDBCB9-7E2B-4E0C-8140-1C9EA3F0537C}" dt="2025-01-19T11:54:45.609" v="300" actId="14100"/>
          <ac:picMkLst>
            <pc:docMk/>
            <pc:sldMk cId="1543063531" sldId="1214"/>
            <ac:picMk id="5" creationId="{C554CE73-6E4D-2C94-CE99-1E27C4DB03B9}"/>
          </ac:picMkLst>
        </pc:picChg>
        <pc:picChg chg="add mod">
          <ac:chgData name="ZAMTANG@NAVER.COM" userId="750a74194929a6bb" providerId="LiveId" clId="{8DFDBCB9-7E2B-4E0C-8140-1C9EA3F0537C}" dt="2025-01-19T11:54:55.953" v="303" actId="1076"/>
          <ac:picMkLst>
            <pc:docMk/>
            <pc:sldMk cId="1543063531" sldId="1214"/>
            <ac:picMk id="7" creationId="{3B14EBDB-D320-01CC-29E8-59C4582D981A}"/>
          </ac:picMkLst>
        </pc:picChg>
        <pc:picChg chg="add mod">
          <ac:chgData name="ZAMTANG@NAVER.COM" userId="750a74194929a6bb" providerId="LiveId" clId="{8DFDBCB9-7E2B-4E0C-8140-1C9EA3F0537C}" dt="2025-01-19T11:55:14.316" v="308" actId="1076"/>
          <ac:picMkLst>
            <pc:docMk/>
            <pc:sldMk cId="1543063531" sldId="1214"/>
            <ac:picMk id="9" creationId="{1247D3EA-4018-273F-AE49-634E47755AFC}"/>
          </ac:picMkLst>
        </pc:picChg>
      </pc:sldChg>
      <pc:sldChg chg="modSp add mod">
        <pc:chgData name="ZAMTANG@NAVER.COM" userId="750a74194929a6bb" providerId="LiveId" clId="{8DFDBCB9-7E2B-4E0C-8140-1C9EA3F0537C}" dt="2025-01-19T12:09:32.707" v="326" actId="1076"/>
        <pc:sldMkLst>
          <pc:docMk/>
          <pc:sldMk cId="3062271715" sldId="1215"/>
        </pc:sldMkLst>
        <pc:spChg chg="mod">
          <ac:chgData name="ZAMTANG@NAVER.COM" userId="750a74194929a6bb" providerId="LiveId" clId="{8DFDBCB9-7E2B-4E0C-8140-1C9EA3F0537C}" dt="2025-01-19T12:09:11.883" v="323"/>
          <ac:spMkLst>
            <pc:docMk/>
            <pc:sldMk cId="3062271715" sldId="1215"/>
            <ac:spMk id="2" creationId="{ABED2E26-E73D-686D-B759-F79BA14CC884}"/>
          </ac:spMkLst>
        </pc:spChg>
        <pc:picChg chg="mod">
          <ac:chgData name="ZAMTANG@NAVER.COM" userId="750a74194929a6bb" providerId="LiveId" clId="{8DFDBCB9-7E2B-4E0C-8140-1C9EA3F0537C}" dt="2025-01-19T12:09:32.707" v="326" actId="1076"/>
          <ac:picMkLst>
            <pc:docMk/>
            <pc:sldMk cId="3062271715" sldId="1215"/>
            <ac:picMk id="7" creationId="{AB61A750-A9B0-D7E8-5EE0-FDC060520436}"/>
          </ac:picMkLst>
        </pc:picChg>
      </pc:sldChg>
      <pc:sldChg chg="add del">
        <pc:chgData name="ZAMTANG@NAVER.COM" userId="750a74194929a6bb" providerId="LiveId" clId="{8DFDBCB9-7E2B-4E0C-8140-1C9EA3F0537C}" dt="2025-01-19T11:55:20.884" v="309" actId="47"/>
        <pc:sldMkLst>
          <pc:docMk/>
          <pc:sldMk cId="3448819450" sldId="1215"/>
        </pc:sldMkLst>
      </pc:sldChg>
      <pc:sldChg chg="addSp modSp add mod">
        <pc:chgData name="ZAMTANG@NAVER.COM" userId="750a74194929a6bb" providerId="LiveId" clId="{8DFDBCB9-7E2B-4E0C-8140-1C9EA3F0537C}" dt="2025-01-19T12:10:44.427" v="340" actId="14100"/>
        <pc:sldMkLst>
          <pc:docMk/>
          <pc:sldMk cId="3267231425" sldId="1216"/>
        </pc:sldMkLst>
        <pc:spChg chg="mod">
          <ac:chgData name="ZAMTANG@NAVER.COM" userId="750a74194929a6bb" providerId="LiveId" clId="{8DFDBCB9-7E2B-4E0C-8140-1C9EA3F0537C}" dt="2025-01-19T12:09:49.439" v="328"/>
          <ac:spMkLst>
            <pc:docMk/>
            <pc:sldMk cId="3267231425" sldId="1216"/>
            <ac:spMk id="2" creationId="{6BA1B06A-44C6-EDCC-8380-65F02FD79590}"/>
          </ac:spMkLst>
        </pc:spChg>
        <pc:picChg chg="add mod">
          <ac:chgData name="ZAMTANG@NAVER.COM" userId="750a74194929a6bb" providerId="LiveId" clId="{8DFDBCB9-7E2B-4E0C-8140-1C9EA3F0537C}" dt="2025-01-19T12:10:44.427" v="340" actId="14100"/>
          <ac:picMkLst>
            <pc:docMk/>
            <pc:sldMk cId="3267231425" sldId="1216"/>
            <ac:picMk id="5" creationId="{AAE9F32A-EFF0-2025-2411-21D46671E804}"/>
          </ac:picMkLst>
        </pc:picChg>
        <pc:picChg chg="mod">
          <ac:chgData name="ZAMTANG@NAVER.COM" userId="750a74194929a6bb" providerId="LiveId" clId="{8DFDBCB9-7E2B-4E0C-8140-1C9EA3F0537C}" dt="2025-01-19T12:10:11.318" v="332" actId="1076"/>
          <ac:picMkLst>
            <pc:docMk/>
            <pc:sldMk cId="3267231425" sldId="1216"/>
            <ac:picMk id="7" creationId="{33647913-5614-5E35-39A8-1352FB1E1A90}"/>
          </ac:picMkLst>
        </pc:picChg>
        <pc:picChg chg="add mod">
          <ac:chgData name="ZAMTANG@NAVER.COM" userId="750a74194929a6bb" providerId="LiveId" clId="{8DFDBCB9-7E2B-4E0C-8140-1C9EA3F0537C}" dt="2025-01-19T12:10:40.333" v="339" actId="14100"/>
          <ac:picMkLst>
            <pc:docMk/>
            <pc:sldMk cId="3267231425" sldId="1216"/>
            <ac:picMk id="8" creationId="{F390DFC8-5840-D116-83F0-589C9658F6F5}"/>
          </ac:picMkLst>
        </pc:picChg>
      </pc:sldChg>
      <pc:sldChg chg="addSp delSp modSp add mod">
        <pc:chgData name="ZAMTANG@NAVER.COM" userId="750a74194929a6bb" providerId="LiveId" clId="{8DFDBCB9-7E2B-4E0C-8140-1C9EA3F0537C}" dt="2025-01-19T12:12:31.821" v="358" actId="1076"/>
        <pc:sldMkLst>
          <pc:docMk/>
          <pc:sldMk cId="250550572" sldId="1217"/>
        </pc:sldMkLst>
        <pc:spChg chg="mod">
          <ac:chgData name="ZAMTANG@NAVER.COM" userId="750a74194929a6bb" providerId="LiveId" clId="{8DFDBCB9-7E2B-4E0C-8140-1C9EA3F0537C}" dt="2025-01-19T12:11:28.539" v="342"/>
          <ac:spMkLst>
            <pc:docMk/>
            <pc:sldMk cId="250550572" sldId="1217"/>
            <ac:spMk id="2" creationId="{AC1ABCF7-0E4D-42AC-92E7-A00E450C249B}"/>
          </ac:spMkLst>
        </pc:spChg>
        <pc:picChg chg="add del mod">
          <ac:chgData name="ZAMTANG@NAVER.COM" userId="750a74194929a6bb" providerId="LiveId" clId="{8DFDBCB9-7E2B-4E0C-8140-1C9EA3F0537C}" dt="2025-01-19T12:11:37.379" v="344" actId="478"/>
          <ac:picMkLst>
            <pc:docMk/>
            <pc:sldMk cId="250550572" sldId="1217"/>
            <ac:picMk id="4" creationId="{E1D5CCFD-6830-A7A7-61A2-7F5083712688}"/>
          </ac:picMkLst>
        </pc:picChg>
        <pc:picChg chg="mod">
          <ac:chgData name="ZAMTANG@NAVER.COM" userId="750a74194929a6bb" providerId="LiveId" clId="{8DFDBCB9-7E2B-4E0C-8140-1C9EA3F0537C}" dt="2025-01-19T12:12:31.821" v="358" actId="1076"/>
          <ac:picMkLst>
            <pc:docMk/>
            <pc:sldMk cId="250550572" sldId="1217"/>
            <ac:picMk id="5" creationId="{E45A3FBF-3D46-4BBB-8B37-8D5E4C0E55BD}"/>
          </ac:picMkLst>
        </pc:picChg>
        <pc:picChg chg="mod">
          <ac:chgData name="ZAMTANG@NAVER.COM" userId="750a74194929a6bb" providerId="LiveId" clId="{8DFDBCB9-7E2B-4E0C-8140-1C9EA3F0537C}" dt="2025-01-19T12:12:28.560" v="357" actId="1076"/>
          <ac:picMkLst>
            <pc:docMk/>
            <pc:sldMk cId="250550572" sldId="1217"/>
            <ac:picMk id="7" creationId="{80A4F80D-4654-FBFE-5E43-914FD5254C61}"/>
          </ac:picMkLst>
        </pc:picChg>
        <pc:picChg chg="mod">
          <ac:chgData name="ZAMTANG@NAVER.COM" userId="750a74194929a6bb" providerId="LiveId" clId="{8DFDBCB9-7E2B-4E0C-8140-1C9EA3F0537C}" dt="2025-01-19T12:12:17.393" v="353" actId="1076"/>
          <ac:picMkLst>
            <pc:docMk/>
            <pc:sldMk cId="250550572" sldId="1217"/>
            <ac:picMk id="8" creationId="{CD9E63ED-5DED-A021-BCC1-036D335E3682}"/>
          </ac:picMkLst>
        </pc:picChg>
      </pc:sldChg>
      <pc:sldChg chg="add del">
        <pc:chgData name="ZAMTANG@NAVER.COM" userId="750a74194929a6bb" providerId="LiveId" clId="{8DFDBCB9-7E2B-4E0C-8140-1C9EA3F0537C}" dt="2025-01-19T12:12:39.405" v="360" actId="47"/>
        <pc:sldMkLst>
          <pc:docMk/>
          <pc:sldMk cId="2420028632" sldId="1218"/>
        </pc:sldMkLst>
      </pc:sldChg>
      <pc:sldChg chg="addSp modSp add mod">
        <pc:chgData name="ZAMTANG@NAVER.COM" userId="750a74194929a6bb" providerId="LiveId" clId="{8DFDBCB9-7E2B-4E0C-8140-1C9EA3F0537C}" dt="2025-01-19T12:19:45.520" v="487" actId="12"/>
        <pc:sldMkLst>
          <pc:docMk/>
          <pc:sldMk cId="3699289011" sldId="1218"/>
        </pc:sldMkLst>
        <pc:spChg chg="mod">
          <ac:chgData name="ZAMTANG@NAVER.COM" userId="750a74194929a6bb" providerId="LiveId" clId="{8DFDBCB9-7E2B-4E0C-8140-1C9EA3F0537C}" dt="2025-01-19T12:19:45.520" v="487" actId="12"/>
          <ac:spMkLst>
            <pc:docMk/>
            <pc:sldMk cId="3699289011" sldId="1218"/>
            <ac:spMk id="2" creationId="{1519484D-8F8B-F7A9-56B7-9313F33A4EEB}"/>
          </ac:spMkLst>
        </pc:spChg>
        <pc:spChg chg="add mod">
          <ac:chgData name="ZAMTANG@NAVER.COM" userId="750a74194929a6bb" providerId="LiveId" clId="{8DFDBCB9-7E2B-4E0C-8140-1C9EA3F0537C}" dt="2025-01-19T12:19:01.845" v="480" actId="14100"/>
          <ac:spMkLst>
            <pc:docMk/>
            <pc:sldMk cId="3699289011" sldId="1218"/>
            <ac:spMk id="7" creationId="{0F40131C-A1F7-EEF2-8E39-6D4ECE61AF8D}"/>
          </ac:spMkLst>
        </pc:spChg>
        <pc:picChg chg="mod">
          <ac:chgData name="ZAMTANG@NAVER.COM" userId="750a74194929a6bb" providerId="LiveId" clId="{8DFDBCB9-7E2B-4E0C-8140-1C9EA3F0537C}" dt="2025-01-19T12:16:52.073" v="467" actId="14100"/>
          <ac:picMkLst>
            <pc:docMk/>
            <pc:sldMk cId="3699289011" sldId="1218"/>
            <ac:picMk id="5" creationId="{1A7305F9-C2D8-D727-DEB0-4FC38DAEAE75}"/>
          </ac:picMkLst>
        </pc:picChg>
        <pc:picChg chg="add mod">
          <ac:chgData name="ZAMTANG@NAVER.COM" userId="750a74194929a6bb" providerId="LiveId" clId="{8DFDBCB9-7E2B-4E0C-8140-1C9EA3F0537C}" dt="2025-01-19T12:16:56.413" v="469" actId="14100"/>
          <ac:picMkLst>
            <pc:docMk/>
            <pc:sldMk cId="3699289011" sldId="1218"/>
            <ac:picMk id="6" creationId="{B799EE2F-1E05-5FB0-84C2-4DDC06656A87}"/>
          </ac:picMkLst>
        </pc:picChg>
      </pc:sldChg>
      <pc:sldChg chg="modSp add mod">
        <pc:chgData name="ZAMTANG@NAVER.COM" userId="750a74194929a6bb" providerId="LiveId" clId="{8DFDBCB9-7E2B-4E0C-8140-1C9EA3F0537C}" dt="2025-01-19T12:21:01.818" v="494"/>
        <pc:sldMkLst>
          <pc:docMk/>
          <pc:sldMk cId="1328152005" sldId="1219"/>
        </pc:sldMkLst>
        <pc:spChg chg="mod">
          <ac:chgData name="ZAMTANG@NAVER.COM" userId="750a74194929a6bb" providerId="LiveId" clId="{8DFDBCB9-7E2B-4E0C-8140-1C9EA3F0537C}" dt="2025-01-19T12:19:39.903" v="486" actId="14"/>
          <ac:spMkLst>
            <pc:docMk/>
            <pc:sldMk cId="1328152005" sldId="1219"/>
            <ac:spMk id="2" creationId="{6BC19C1B-160A-9868-DC17-E0EC57F1B4D6}"/>
          </ac:spMkLst>
        </pc:spChg>
        <pc:spChg chg="mod">
          <ac:chgData name="ZAMTANG@NAVER.COM" userId="750a74194929a6bb" providerId="LiveId" clId="{8DFDBCB9-7E2B-4E0C-8140-1C9EA3F0537C}" dt="2025-01-19T12:21:01.818" v="494"/>
          <ac:spMkLst>
            <pc:docMk/>
            <pc:sldMk cId="1328152005" sldId="1219"/>
            <ac:spMk id="7" creationId="{1F587B10-9891-4C85-7A53-FBE468753BDB}"/>
          </ac:spMkLst>
        </pc:spChg>
        <pc:picChg chg="mod">
          <ac:chgData name="ZAMTANG@NAVER.COM" userId="750a74194929a6bb" providerId="LiveId" clId="{8DFDBCB9-7E2B-4E0C-8140-1C9EA3F0537C}" dt="2025-01-19T12:20:17.098" v="491" actId="14100"/>
          <ac:picMkLst>
            <pc:docMk/>
            <pc:sldMk cId="1328152005" sldId="1219"/>
            <ac:picMk id="5" creationId="{1E4BB81E-24B9-AB29-698A-53C9D286FF42}"/>
          </ac:picMkLst>
        </pc:picChg>
        <pc:picChg chg="mod">
          <ac:chgData name="ZAMTANG@NAVER.COM" userId="750a74194929a6bb" providerId="LiveId" clId="{8DFDBCB9-7E2B-4E0C-8140-1C9EA3F0537C}" dt="2025-01-19T12:20:22.317" v="493" actId="14100"/>
          <ac:picMkLst>
            <pc:docMk/>
            <pc:sldMk cId="1328152005" sldId="1219"/>
            <ac:picMk id="6" creationId="{BDFF1393-C900-FF40-0101-EF44EBCFC023}"/>
          </ac:picMkLst>
        </pc:picChg>
      </pc:sldChg>
      <pc:sldChg chg="delSp modSp add mod">
        <pc:chgData name="ZAMTANG@NAVER.COM" userId="750a74194929a6bb" providerId="LiveId" clId="{8DFDBCB9-7E2B-4E0C-8140-1C9EA3F0537C}" dt="2025-01-19T12:22:00.367" v="528" actId="1076"/>
        <pc:sldMkLst>
          <pc:docMk/>
          <pc:sldMk cId="803957459" sldId="1220"/>
        </pc:sldMkLst>
        <pc:spChg chg="mod">
          <ac:chgData name="ZAMTANG@NAVER.COM" userId="750a74194929a6bb" providerId="LiveId" clId="{8DFDBCB9-7E2B-4E0C-8140-1C9EA3F0537C}" dt="2025-01-19T12:21:45.137" v="523" actId="113"/>
          <ac:spMkLst>
            <pc:docMk/>
            <pc:sldMk cId="803957459" sldId="1220"/>
            <ac:spMk id="2" creationId="{3B64D452-20D1-5A11-90B1-51874F46CDDC}"/>
          </ac:spMkLst>
        </pc:spChg>
        <pc:spChg chg="del">
          <ac:chgData name="ZAMTANG@NAVER.COM" userId="750a74194929a6bb" providerId="LiveId" clId="{8DFDBCB9-7E2B-4E0C-8140-1C9EA3F0537C}" dt="2025-01-19T12:21:55.596" v="526" actId="478"/>
          <ac:spMkLst>
            <pc:docMk/>
            <pc:sldMk cId="803957459" sldId="1220"/>
            <ac:spMk id="7" creationId="{19897EC2-B96F-AF0A-D6BA-13FABC079822}"/>
          </ac:spMkLst>
        </pc:spChg>
        <pc:picChg chg="mod">
          <ac:chgData name="ZAMTANG@NAVER.COM" userId="750a74194929a6bb" providerId="LiveId" clId="{8DFDBCB9-7E2B-4E0C-8140-1C9EA3F0537C}" dt="2025-01-19T12:22:00.367" v="528" actId="1076"/>
          <ac:picMkLst>
            <pc:docMk/>
            <pc:sldMk cId="803957459" sldId="1220"/>
            <ac:picMk id="5" creationId="{0DBF2E57-7441-FAA2-4745-3BAFD812B4DE}"/>
          </ac:picMkLst>
        </pc:picChg>
        <pc:picChg chg="del">
          <ac:chgData name="ZAMTANG@NAVER.COM" userId="750a74194929a6bb" providerId="LiveId" clId="{8DFDBCB9-7E2B-4E0C-8140-1C9EA3F0537C}" dt="2025-01-19T12:21:54.155" v="525" actId="478"/>
          <ac:picMkLst>
            <pc:docMk/>
            <pc:sldMk cId="803957459" sldId="1220"/>
            <ac:picMk id="6" creationId="{EF6F469E-B687-BC7D-9039-1088449F31EC}"/>
          </ac:picMkLst>
        </pc:picChg>
      </pc:sldChg>
      <pc:sldChg chg="addSp modSp add mod">
        <pc:chgData name="ZAMTANG@NAVER.COM" userId="750a74194929a6bb" providerId="LiveId" clId="{8DFDBCB9-7E2B-4E0C-8140-1C9EA3F0537C}" dt="2025-01-19T12:23:58.769" v="540" actId="14100"/>
        <pc:sldMkLst>
          <pc:docMk/>
          <pc:sldMk cId="933544022" sldId="1221"/>
        </pc:sldMkLst>
        <pc:spChg chg="mod">
          <ac:chgData name="ZAMTANG@NAVER.COM" userId="750a74194929a6bb" providerId="LiveId" clId="{8DFDBCB9-7E2B-4E0C-8140-1C9EA3F0537C}" dt="2025-01-19T12:22:27.524" v="531" actId="113"/>
          <ac:spMkLst>
            <pc:docMk/>
            <pc:sldMk cId="933544022" sldId="1221"/>
            <ac:spMk id="2" creationId="{328F4822-8DC9-A4CA-09EE-70FDED88E02C}"/>
          </ac:spMkLst>
        </pc:spChg>
        <pc:spChg chg="add mod">
          <ac:chgData name="ZAMTANG@NAVER.COM" userId="750a74194929a6bb" providerId="LiveId" clId="{8DFDBCB9-7E2B-4E0C-8140-1C9EA3F0537C}" dt="2025-01-19T12:23:58.769" v="540" actId="14100"/>
          <ac:spMkLst>
            <pc:docMk/>
            <pc:sldMk cId="933544022" sldId="1221"/>
            <ac:spMk id="4" creationId="{DE69F5AE-CA17-3D50-09DB-652F11009862}"/>
          </ac:spMkLst>
        </pc:spChg>
        <pc:picChg chg="mod">
          <ac:chgData name="ZAMTANG@NAVER.COM" userId="750a74194929a6bb" providerId="LiveId" clId="{8DFDBCB9-7E2B-4E0C-8140-1C9EA3F0537C}" dt="2025-01-19T12:22:42.873" v="536" actId="1076"/>
          <ac:picMkLst>
            <pc:docMk/>
            <pc:sldMk cId="933544022" sldId="1221"/>
            <ac:picMk id="5" creationId="{D8D49CC6-0B57-9B90-9C5F-EF4E9DE73AED}"/>
          </ac:picMkLst>
        </pc:picChg>
      </pc:sldChg>
      <pc:sldChg chg="delSp modSp add mod">
        <pc:chgData name="ZAMTANG@NAVER.COM" userId="750a74194929a6bb" providerId="LiveId" clId="{8DFDBCB9-7E2B-4E0C-8140-1C9EA3F0537C}" dt="2025-01-19T12:24:50.223" v="575" actId="1076"/>
        <pc:sldMkLst>
          <pc:docMk/>
          <pc:sldMk cId="1359657865" sldId="1222"/>
        </pc:sldMkLst>
        <pc:spChg chg="mod">
          <ac:chgData name="ZAMTANG@NAVER.COM" userId="750a74194929a6bb" providerId="LiveId" clId="{8DFDBCB9-7E2B-4E0C-8140-1C9EA3F0537C}" dt="2025-01-19T12:24:37.697" v="571" actId="113"/>
          <ac:spMkLst>
            <pc:docMk/>
            <pc:sldMk cId="1359657865" sldId="1222"/>
            <ac:spMk id="2" creationId="{420A564F-EE19-9AD6-9173-4C17BFA138F3}"/>
          </ac:spMkLst>
        </pc:spChg>
        <pc:spChg chg="del">
          <ac:chgData name="ZAMTANG@NAVER.COM" userId="750a74194929a6bb" providerId="LiveId" clId="{8DFDBCB9-7E2B-4E0C-8140-1C9EA3F0537C}" dt="2025-01-19T12:24:45.613" v="573" actId="478"/>
          <ac:spMkLst>
            <pc:docMk/>
            <pc:sldMk cId="1359657865" sldId="1222"/>
            <ac:spMk id="4" creationId="{8B6A9449-FF17-F6D5-8C9E-0B702915579F}"/>
          </ac:spMkLst>
        </pc:spChg>
        <pc:picChg chg="mod">
          <ac:chgData name="ZAMTANG@NAVER.COM" userId="750a74194929a6bb" providerId="LiveId" clId="{8DFDBCB9-7E2B-4E0C-8140-1C9EA3F0537C}" dt="2025-01-19T12:24:50.223" v="575" actId="1076"/>
          <ac:picMkLst>
            <pc:docMk/>
            <pc:sldMk cId="1359657865" sldId="1222"/>
            <ac:picMk id="5" creationId="{4766CE91-C0AC-85BC-5EFD-124FDBF05241}"/>
          </ac:picMkLst>
        </pc:picChg>
      </pc:sldChg>
      <pc:sldChg chg="modSp add mod">
        <pc:chgData name="ZAMTANG@NAVER.COM" userId="750a74194929a6bb" providerId="LiveId" clId="{8DFDBCB9-7E2B-4E0C-8140-1C9EA3F0537C}" dt="2025-01-19T12:25:59.394" v="594"/>
        <pc:sldMkLst>
          <pc:docMk/>
          <pc:sldMk cId="4011682734" sldId="1223"/>
        </pc:sldMkLst>
        <pc:spChg chg="mod">
          <ac:chgData name="ZAMTANG@NAVER.COM" userId="750a74194929a6bb" providerId="LiveId" clId="{8DFDBCB9-7E2B-4E0C-8140-1C9EA3F0537C}" dt="2025-01-19T12:25:59.394" v="594"/>
          <ac:spMkLst>
            <pc:docMk/>
            <pc:sldMk cId="4011682734" sldId="1223"/>
            <ac:spMk id="2" creationId="{7EA1E94F-D7FC-09F8-B396-540F4D944418}"/>
          </ac:spMkLst>
        </pc:spChg>
        <pc:picChg chg="mod">
          <ac:chgData name="ZAMTANG@NAVER.COM" userId="750a74194929a6bb" providerId="LiveId" clId="{8DFDBCB9-7E2B-4E0C-8140-1C9EA3F0537C}" dt="2025-01-19T12:25:32.661" v="581" actId="1076"/>
          <ac:picMkLst>
            <pc:docMk/>
            <pc:sldMk cId="4011682734" sldId="1223"/>
            <ac:picMk id="5" creationId="{554BB238-1B6C-D841-2B89-330A3AF1CB99}"/>
          </ac:picMkLst>
        </pc:picChg>
      </pc:sldChg>
      <pc:sldChg chg="modSp add mod">
        <pc:chgData name="ZAMTANG@NAVER.COM" userId="750a74194929a6bb" providerId="LiveId" clId="{8DFDBCB9-7E2B-4E0C-8140-1C9EA3F0537C}" dt="2025-01-19T12:26:55.289" v="629" actId="1076"/>
        <pc:sldMkLst>
          <pc:docMk/>
          <pc:sldMk cId="2023452258" sldId="1224"/>
        </pc:sldMkLst>
        <pc:spChg chg="mod">
          <ac:chgData name="ZAMTANG@NAVER.COM" userId="750a74194929a6bb" providerId="LiveId" clId="{8DFDBCB9-7E2B-4E0C-8140-1C9EA3F0537C}" dt="2025-01-19T12:26:39.338" v="625" actId="113"/>
          <ac:spMkLst>
            <pc:docMk/>
            <pc:sldMk cId="2023452258" sldId="1224"/>
            <ac:spMk id="2" creationId="{63DB89D2-E384-C940-C849-C4708782D2C9}"/>
          </ac:spMkLst>
        </pc:spChg>
        <pc:picChg chg="mod">
          <ac:chgData name="ZAMTANG@NAVER.COM" userId="750a74194929a6bb" providerId="LiveId" clId="{8DFDBCB9-7E2B-4E0C-8140-1C9EA3F0537C}" dt="2025-01-19T12:26:55.289" v="629" actId="1076"/>
          <ac:picMkLst>
            <pc:docMk/>
            <pc:sldMk cId="2023452258" sldId="1224"/>
            <ac:picMk id="5" creationId="{AB056931-0308-AA08-E1C3-453A5D1B1D41}"/>
          </ac:picMkLst>
        </pc:picChg>
      </pc:sldChg>
      <pc:sldChg chg="modSp add mod">
        <pc:chgData name="ZAMTANG@NAVER.COM" userId="750a74194929a6bb" providerId="LiveId" clId="{8DFDBCB9-7E2B-4E0C-8140-1C9EA3F0537C}" dt="2025-01-19T12:29:34.175" v="655" actId="1076"/>
        <pc:sldMkLst>
          <pc:docMk/>
          <pc:sldMk cId="3736431426" sldId="1225"/>
        </pc:sldMkLst>
        <pc:spChg chg="mod">
          <ac:chgData name="ZAMTANG@NAVER.COM" userId="750a74194929a6bb" providerId="LiveId" clId="{8DFDBCB9-7E2B-4E0C-8140-1C9EA3F0537C}" dt="2025-01-19T12:29:29.890" v="653" actId="20577"/>
          <ac:spMkLst>
            <pc:docMk/>
            <pc:sldMk cId="3736431426" sldId="1225"/>
            <ac:spMk id="2" creationId="{C9F7128D-4762-FFD9-BD39-2218ACC3B27D}"/>
          </ac:spMkLst>
        </pc:spChg>
        <pc:picChg chg="mod">
          <ac:chgData name="ZAMTANG@NAVER.COM" userId="750a74194929a6bb" providerId="LiveId" clId="{8DFDBCB9-7E2B-4E0C-8140-1C9EA3F0537C}" dt="2025-01-19T12:29:34.175" v="655" actId="1076"/>
          <ac:picMkLst>
            <pc:docMk/>
            <pc:sldMk cId="3736431426" sldId="1225"/>
            <ac:picMk id="5" creationId="{4E6B3A33-18B6-2A64-C8E3-A2DDF4081FA8}"/>
          </ac:picMkLst>
        </pc:picChg>
      </pc:sldChg>
      <pc:sldChg chg="addSp modSp add mod">
        <pc:chgData name="ZAMTANG@NAVER.COM" userId="750a74194929a6bb" providerId="LiveId" clId="{8DFDBCB9-7E2B-4E0C-8140-1C9EA3F0537C}" dt="2025-01-19T12:31:22.039" v="714"/>
        <pc:sldMkLst>
          <pc:docMk/>
          <pc:sldMk cId="656885746" sldId="1226"/>
        </pc:sldMkLst>
        <pc:spChg chg="mod">
          <ac:chgData name="ZAMTANG@NAVER.COM" userId="750a74194929a6bb" providerId="LiveId" clId="{8DFDBCB9-7E2B-4E0C-8140-1C9EA3F0537C}" dt="2025-01-19T12:31:22.039" v="714"/>
          <ac:spMkLst>
            <pc:docMk/>
            <pc:sldMk cId="656885746" sldId="1226"/>
            <ac:spMk id="2" creationId="{9FC5FA78-06BA-22D5-79C1-94E1BBDDD426}"/>
          </ac:spMkLst>
        </pc:spChg>
        <pc:picChg chg="mod">
          <ac:chgData name="ZAMTANG@NAVER.COM" userId="750a74194929a6bb" providerId="LiveId" clId="{8DFDBCB9-7E2B-4E0C-8140-1C9EA3F0537C}" dt="2025-01-19T12:30:56.093" v="701" actId="1076"/>
          <ac:picMkLst>
            <pc:docMk/>
            <pc:sldMk cId="656885746" sldId="1226"/>
            <ac:picMk id="5" creationId="{E8139D21-DF1C-ADB6-7062-453F25DEB6F5}"/>
          </ac:picMkLst>
        </pc:picChg>
        <pc:picChg chg="add mod">
          <ac:chgData name="ZAMTANG@NAVER.COM" userId="750a74194929a6bb" providerId="LiveId" clId="{8DFDBCB9-7E2B-4E0C-8140-1C9EA3F0537C}" dt="2025-01-19T12:31:01.172" v="703" actId="14100"/>
          <ac:picMkLst>
            <pc:docMk/>
            <pc:sldMk cId="656885746" sldId="1226"/>
            <ac:picMk id="6" creationId="{5E5ADFBE-90CC-7530-4A62-48BDE13F1569}"/>
          </ac:picMkLst>
        </pc:picChg>
      </pc:sldChg>
      <pc:sldChg chg="delSp modSp add mod">
        <pc:chgData name="ZAMTANG@NAVER.COM" userId="750a74194929a6bb" providerId="LiveId" clId="{8DFDBCB9-7E2B-4E0C-8140-1C9EA3F0537C}" dt="2025-01-19T12:32:19.952" v="725" actId="1076"/>
        <pc:sldMkLst>
          <pc:docMk/>
          <pc:sldMk cId="2468316629" sldId="1227"/>
        </pc:sldMkLst>
        <pc:spChg chg="mod">
          <ac:chgData name="ZAMTANG@NAVER.COM" userId="750a74194929a6bb" providerId="LiveId" clId="{8DFDBCB9-7E2B-4E0C-8140-1C9EA3F0537C}" dt="2025-01-19T12:31:51.160" v="718" actId="20577"/>
          <ac:spMkLst>
            <pc:docMk/>
            <pc:sldMk cId="2468316629" sldId="1227"/>
            <ac:spMk id="2" creationId="{0A427A94-9FAD-44FA-BC29-37CD40D221B6}"/>
          </ac:spMkLst>
        </pc:spChg>
        <pc:picChg chg="mod">
          <ac:chgData name="ZAMTANG@NAVER.COM" userId="750a74194929a6bb" providerId="LiveId" clId="{8DFDBCB9-7E2B-4E0C-8140-1C9EA3F0537C}" dt="2025-01-19T12:32:19.952" v="725" actId="1076"/>
          <ac:picMkLst>
            <pc:docMk/>
            <pc:sldMk cId="2468316629" sldId="1227"/>
            <ac:picMk id="5" creationId="{12712FD6-552D-CF6A-8D7E-582BD93AA91A}"/>
          </ac:picMkLst>
        </pc:picChg>
        <pc:picChg chg="del">
          <ac:chgData name="ZAMTANG@NAVER.COM" userId="750a74194929a6bb" providerId="LiveId" clId="{8DFDBCB9-7E2B-4E0C-8140-1C9EA3F0537C}" dt="2025-01-19T12:31:54.859" v="719" actId="478"/>
          <ac:picMkLst>
            <pc:docMk/>
            <pc:sldMk cId="2468316629" sldId="1227"/>
            <ac:picMk id="6" creationId="{C5EC20B7-010E-6DEE-887C-8E81109055C2}"/>
          </ac:picMkLst>
        </pc:picChg>
      </pc:sldChg>
      <pc:sldChg chg="modSp add mod">
        <pc:chgData name="ZAMTANG@NAVER.COM" userId="750a74194929a6bb" providerId="LiveId" clId="{8DFDBCB9-7E2B-4E0C-8140-1C9EA3F0537C}" dt="2025-01-19T12:32:37.747" v="732" actId="1076"/>
        <pc:sldMkLst>
          <pc:docMk/>
          <pc:sldMk cId="3400173658" sldId="1228"/>
        </pc:sldMkLst>
        <pc:spChg chg="mod">
          <ac:chgData name="ZAMTANG@NAVER.COM" userId="750a74194929a6bb" providerId="LiveId" clId="{8DFDBCB9-7E2B-4E0C-8140-1C9EA3F0537C}" dt="2025-01-19T12:32:30.561" v="730" actId="20577"/>
          <ac:spMkLst>
            <pc:docMk/>
            <pc:sldMk cId="3400173658" sldId="1228"/>
            <ac:spMk id="2" creationId="{56B312F3-1547-1946-B984-CE50728597EF}"/>
          </ac:spMkLst>
        </pc:spChg>
        <pc:picChg chg="mod">
          <ac:chgData name="ZAMTANG@NAVER.COM" userId="750a74194929a6bb" providerId="LiveId" clId="{8DFDBCB9-7E2B-4E0C-8140-1C9EA3F0537C}" dt="2025-01-19T12:32:37.747" v="732" actId="1076"/>
          <ac:picMkLst>
            <pc:docMk/>
            <pc:sldMk cId="3400173658" sldId="1228"/>
            <ac:picMk id="5" creationId="{3A91800C-A174-3EB9-E4B6-E61A92358574}"/>
          </ac:picMkLst>
        </pc:picChg>
      </pc:sldChg>
      <pc:sldChg chg="modSp add mod">
        <pc:chgData name="ZAMTANG@NAVER.COM" userId="750a74194929a6bb" providerId="LiveId" clId="{8DFDBCB9-7E2B-4E0C-8140-1C9EA3F0537C}" dt="2025-01-19T12:34:11.400" v="749"/>
        <pc:sldMkLst>
          <pc:docMk/>
          <pc:sldMk cId="1410390424" sldId="1229"/>
        </pc:sldMkLst>
        <pc:spChg chg="mod">
          <ac:chgData name="ZAMTANG@NAVER.COM" userId="750a74194929a6bb" providerId="LiveId" clId="{8DFDBCB9-7E2B-4E0C-8140-1C9EA3F0537C}" dt="2025-01-19T12:34:11.400" v="749"/>
          <ac:spMkLst>
            <pc:docMk/>
            <pc:sldMk cId="1410390424" sldId="1229"/>
            <ac:spMk id="2" creationId="{80F29D14-7F8D-5D9F-D183-F9EDEDA61710}"/>
          </ac:spMkLst>
        </pc:spChg>
        <pc:picChg chg="mod">
          <ac:chgData name="ZAMTANG@NAVER.COM" userId="750a74194929a6bb" providerId="LiveId" clId="{8DFDBCB9-7E2B-4E0C-8140-1C9EA3F0537C}" dt="2025-01-19T12:33:11.055" v="747" actId="1076"/>
          <ac:picMkLst>
            <pc:docMk/>
            <pc:sldMk cId="1410390424" sldId="1229"/>
            <ac:picMk id="5" creationId="{D7FFED00-F111-7E66-9E3A-34FB43200F92}"/>
          </ac:picMkLst>
        </pc:picChg>
      </pc:sldChg>
      <pc:sldChg chg="addSp modSp add mod">
        <pc:chgData name="ZAMTANG@NAVER.COM" userId="750a74194929a6bb" providerId="LiveId" clId="{8DFDBCB9-7E2B-4E0C-8140-1C9EA3F0537C}" dt="2025-01-19T12:35:29.174" v="767" actId="14100"/>
        <pc:sldMkLst>
          <pc:docMk/>
          <pc:sldMk cId="1906213944" sldId="1230"/>
        </pc:sldMkLst>
        <pc:spChg chg="mod">
          <ac:chgData name="ZAMTANG@NAVER.COM" userId="750a74194929a6bb" providerId="LiveId" clId="{8DFDBCB9-7E2B-4E0C-8140-1C9EA3F0537C}" dt="2025-01-19T12:34:45.156" v="753" actId="20577"/>
          <ac:spMkLst>
            <pc:docMk/>
            <pc:sldMk cId="1906213944" sldId="1230"/>
            <ac:spMk id="2" creationId="{22F9DD42-CCBB-3C10-846E-E8BD2BB6535F}"/>
          </ac:spMkLst>
        </pc:spChg>
        <pc:picChg chg="mod">
          <ac:chgData name="ZAMTANG@NAVER.COM" userId="750a74194929a6bb" providerId="LiveId" clId="{8DFDBCB9-7E2B-4E0C-8140-1C9EA3F0537C}" dt="2025-01-19T12:35:25.561" v="766" actId="14100"/>
          <ac:picMkLst>
            <pc:docMk/>
            <pc:sldMk cId="1906213944" sldId="1230"/>
            <ac:picMk id="5" creationId="{8B1445E0-5E36-085D-0781-8FACE04D9227}"/>
          </ac:picMkLst>
        </pc:picChg>
        <pc:picChg chg="add mod">
          <ac:chgData name="ZAMTANG@NAVER.COM" userId="750a74194929a6bb" providerId="LiveId" clId="{8DFDBCB9-7E2B-4E0C-8140-1C9EA3F0537C}" dt="2025-01-19T12:35:29.174" v="767" actId="14100"/>
          <ac:picMkLst>
            <pc:docMk/>
            <pc:sldMk cId="1906213944" sldId="1230"/>
            <ac:picMk id="6" creationId="{E6A95109-B5E9-5FA2-5019-B160162EB928}"/>
          </ac:picMkLst>
        </pc:picChg>
      </pc:sldChg>
      <pc:sldChg chg="delSp modSp add mod">
        <pc:chgData name="ZAMTANG@NAVER.COM" userId="750a74194929a6bb" providerId="LiveId" clId="{8DFDBCB9-7E2B-4E0C-8140-1C9EA3F0537C}" dt="2025-01-19T13:03:56.902" v="1259" actId="20577"/>
        <pc:sldMkLst>
          <pc:docMk/>
          <pc:sldMk cId="3806711453" sldId="1231"/>
        </pc:sldMkLst>
        <pc:spChg chg="mod">
          <ac:chgData name="ZAMTANG@NAVER.COM" userId="750a74194929a6bb" providerId="LiveId" clId="{8DFDBCB9-7E2B-4E0C-8140-1C9EA3F0537C}" dt="2025-01-19T13:03:56.902" v="1259" actId="20577"/>
          <ac:spMkLst>
            <pc:docMk/>
            <pc:sldMk cId="3806711453" sldId="1231"/>
            <ac:spMk id="2" creationId="{2D848115-1D1D-FABA-7795-9DCE97B294FD}"/>
          </ac:spMkLst>
        </pc:spChg>
        <pc:picChg chg="mod">
          <ac:chgData name="ZAMTANG@NAVER.COM" userId="750a74194929a6bb" providerId="LiveId" clId="{8DFDBCB9-7E2B-4E0C-8140-1C9EA3F0537C}" dt="2025-01-19T12:36:40.737" v="834" actId="1076"/>
          <ac:picMkLst>
            <pc:docMk/>
            <pc:sldMk cId="3806711453" sldId="1231"/>
            <ac:picMk id="5" creationId="{554C02D2-A3DA-6632-97CA-DB65003841F6}"/>
          </ac:picMkLst>
        </pc:picChg>
        <pc:picChg chg="del">
          <ac:chgData name="ZAMTANG@NAVER.COM" userId="750a74194929a6bb" providerId="LiveId" clId="{8DFDBCB9-7E2B-4E0C-8140-1C9EA3F0537C}" dt="2025-01-19T12:36:35.081" v="832" actId="478"/>
          <ac:picMkLst>
            <pc:docMk/>
            <pc:sldMk cId="3806711453" sldId="1231"/>
            <ac:picMk id="6" creationId="{3605403A-2C4E-E98E-DDDB-30345447871A}"/>
          </ac:picMkLst>
        </pc:picChg>
      </pc:sldChg>
      <pc:sldChg chg="addSp modSp add mod">
        <pc:chgData name="ZAMTANG@NAVER.COM" userId="750a74194929a6bb" providerId="LiveId" clId="{8DFDBCB9-7E2B-4E0C-8140-1C9EA3F0537C}" dt="2025-01-19T12:38:18.122" v="878"/>
        <pc:sldMkLst>
          <pc:docMk/>
          <pc:sldMk cId="3203154532" sldId="1232"/>
        </pc:sldMkLst>
        <pc:spChg chg="mod">
          <ac:chgData name="ZAMTANG@NAVER.COM" userId="750a74194929a6bb" providerId="LiveId" clId="{8DFDBCB9-7E2B-4E0C-8140-1C9EA3F0537C}" dt="2025-01-19T12:37:16.347" v="868" actId="113"/>
          <ac:spMkLst>
            <pc:docMk/>
            <pc:sldMk cId="3203154532" sldId="1232"/>
            <ac:spMk id="2" creationId="{E7C4824C-AB14-946C-D862-179E4C9BE134}"/>
          </ac:spMkLst>
        </pc:spChg>
        <pc:spChg chg="add mod">
          <ac:chgData name="ZAMTANG@NAVER.COM" userId="750a74194929a6bb" providerId="LiveId" clId="{8DFDBCB9-7E2B-4E0C-8140-1C9EA3F0537C}" dt="2025-01-19T12:38:18.122" v="878"/>
          <ac:spMkLst>
            <pc:docMk/>
            <pc:sldMk cId="3203154532" sldId="1232"/>
            <ac:spMk id="7" creationId="{55ECED04-822F-07D5-5EF8-669154F1A58A}"/>
          </ac:spMkLst>
        </pc:spChg>
        <pc:picChg chg="mod">
          <ac:chgData name="ZAMTANG@NAVER.COM" userId="750a74194929a6bb" providerId="LiveId" clId="{8DFDBCB9-7E2B-4E0C-8140-1C9EA3F0537C}" dt="2025-01-19T12:37:27.429" v="870" actId="1076"/>
          <ac:picMkLst>
            <pc:docMk/>
            <pc:sldMk cId="3203154532" sldId="1232"/>
            <ac:picMk id="5" creationId="{D98A160D-04D9-5575-191C-3CBEC9777443}"/>
          </ac:picMkLst>
        </pc:picChg>
        <pc:picChg chg="add mod">
          <ac:chgData name="ZAMTANG@NAVER.COM" userId="750a74194929a6bb" providerId="LiveId" clId="{8DFDBCB9-7E2B-4E0C-8140-1C9EA3F0537C}" dt="2025-01-19T12:37:39.371" v="874" actId="14100"/>
          <ac:picMkLst>
            <pc:docMk/>
            <pc:sldMk cId="3203154532" sldId="1232"/>
            <ac:picMk id="6" creationId="{76819AF4-32B4-298D-A95D-FC9B44F2503E}"/>
          </ac:picMkLst>
        </pc:picChg>
      </pc:sldChg>
      <pc:sldChg chg="delSp modSp add mod">
        <pc:chgData name="ZAMTANG@NAVER.COM" userId="750a74194929a6bb" providerId="LiveId" clId="{8DFDBCB9-7E2B-4E0C-8140-1C9EA3F0537C}" dt="2025-01-19T13:03:51.647" v="1255" actId="20577"/>
        <pc:sldMkLst>
          <pc:docMk/>
          <pc:sldMk cId="4044520964" sldId="1233"/>
        </pc:sldMkLst>
        <pc:spChg chg="mod">
          <ac:chgData name="ZAMTANG@NAVER.COM" userId="750a74194929a6bb" providerId="LiveId" clId="{8DFDBCB9-7E2B-4E0C-8140-1C9EA3F0537C}" dt="2025-01-19T13:03:51.647" v="1255" actId="20577"/>
          <ac:spMkLst>
            <pc:docMk/>
            <pc:sldMk cId="4044520964" sldId="1233"/>
            <ac:spMk id="2" creationId="{A66D60FE-2098-A37D-F800-1033F5224112}"/>
          </ac:spMkLst>
        </pc:spChg>
        <pc:spChg chg="del">
          <ac:chgData name="ZAMTANG@NAVER.COM" userId="750a74194929a6bb" providerId="LiveId" clId="{8DFDBCB9-7E2B-4E0C-8140-1C9EA3F0537C}" dt="2025-01-19T12:38:58.270" v="884" actId="478"/>
          <ac:spMkLst>
            <pc:docMk/>
            <pc:sldMk cId="4044520964" sldId="1233"/>
            <ac:spMk id="7" creationId="{EC55B99F-CD13-1CB0-C572-64ADD90D74F3}"/>
          </ac:spMkLst>
        </pc:spChg>
        <pc:picChg chg="mod">
          <ac:chgData name="ZAMTANG@NAVER.COM" userId="750a74194929a6bb" providerId="LiveId" clId="{8DFDBCB9-7E2B-4E0C-8140-1C9EA3F0537C}" dt="2025-01-19T12:40:04.998" v="912" actId="1076"/>
          <ac:picMkLst>
            <pc:docMk/>
            <pc:sldMk cId="4044520964" sldId="1233"/>
            <ac:picMk id="5" creationId="{62C7CD30-AF23-580E-700C-33D63F822BD9}"/>
          </ac:picMkLst>
        </pc:picChg>
        <pc:picChg chg="del">
          <ac:chgData name="ZAMTANG@NAVER.COM" userId="750a74194929a6bb" providerId="LiveId" clId="{8DFDBCB9-7E2B-4E0C-8140-1C9EA3F0537C}" dt="2025-01-19T12:38:57.500" v="883" actId="478"/>
          <ac:picMkLst>
            <pc:docMk/>
            <pc:sldMk cId="4044520964" sldId="1233"/>
            <ac:picMk id="6" creationId="{4CE59217-8884-05A7-993E-8C1CB47A3B16}"/>
          </ac:picMkLst>
        </pc:picChg>
      </pc:sldChg>
      <pc:sldChg chg="modSp add mod">
        <pc:chgData name="ZAMTANG@NAVER.COM" userId="750a74194929a6bb" providerId="LiveId" clId="{8DFDBCB9-7E2B-4E0C-8140-1C9EA3F0537C}" dt="2025-01-19T13:03:50.812" v="1253" actId="20577"/>
        <pc:sldMkLst>
          <pc:docMk/>
          <pc:sldMk cId="687699945" sldId="1234"/>
        </pc:sldMkLst>
        <pc:spChg chg="mod">
          <ac:chgData name="ZAMTANG@NAVER.COM" userId="750a74194929a6bb" providerId="LiveId" clId="{8DFDBCB9-7E2B-4E0C-8140-1C9EA3F0537C}" dt="2025-01-19T13:03:50.812" v="1253" actId="20577"/>
          <ac:spMkLst>
            <pc:docMk/>
            <pc:sldMk cId="687699945" sldId="1234"/>
            <ac:spMk id="2" creationId="{96A1E266-90F2-9F59-0C3F-5FFDDE10DAF3}"/>
          </ac:spMkLst>
        </pc:spChg>
        <pc:picChg chg="mod">
          <ac:chgData name="ZAMTANG@NAVER.COM" userId="750a74194929a6bb" providerId="LiveId" clId="{8DFDBCB9-7E2B-4E0C-8140-1C9EA3F0537C}" dt="2025-01-19T12:41:05.591" v="921" actId="1076"/>
          <ac:picMkLst>
            <pc:docMk/>
            <pc:sldMk cId="687699945" sldId="1234"/>
            <ac:picMk id="5" creationId="{2C6027DF-88D0-85F7-AA9D-1E5B1172A3A8}"/>
          </ac:picMkLst>
        </pc:picChg>
      </pc:sldChg>
      <pc:sldChg chg="modSp add mod">
        <pc:chgData name="ZAMTANG@NAVER.COM" userId="750a74194929a6bb" providerId="LiveId" clId="{8DFDBCB9-7E2B-4E0C-8140-1C9EA3F0537C}" dt="2025-01-19T13:03:49.744" v="1251" actId="20577"/>
        <pc:sldMkLst>
          <pc:docMk/>
          <pc:sldMk cId="2751330747" sldId="1235"/>
        </pc:sldMkLst>
        <pc:spChg chg="mod">
          <ac:chgData name="ZAMTANG@NAVER.COM" userId="750a74194929a6bb" providerId="LiveId" clId="{8DFDBCB9-7E2B-4E0C-8140-1C9EA3F0537C}" dt="2025-01-19T13:03:49.744" v="1251" actId="20577"/>
          <ac:spMkLst>
            <pc:docMk/>
            <pc:sldMk cId="2751330747" sldId="1235"/>
            <ac:spMk id="2" creationId="{5FDB1BEC-24E2-EF7F-A621-DC314A0DA8BB}"/>
          </ac:spMkLst>
        </pc:spChg>
        <pc:picChg chg="mod">
          <ac:chgData name="ZAMTANG@NAVER.COM" userId="750a74194929a6bb" providerId="LiveId" clId="{8DFDBCB9-7E2B-4E0C-8140-1C9EA3F0537C}" dt="2025-01-19T12:41:45.483" v="927" actId="1076"/>
          <ac:picMkLst>
            <pc:docMk/>
            <pc:sldMk cId="2751330747" sldId="1235"/>
            <ac:picMk id="5" creationId="{35CB5CC8-206D-84CF-8F7E-07D35F05EC0C}"/>
          </ac:picMkLst>
        </pc:picChg>
      </pc:sldChg>
      <pc:sldChg chg="modSp add mod">
        <pc:chgData name="ZAMTANG@NAVER.COM" userId="750a74194929a6bb" providerId="LiveId" clId="{8DFDBCB9-7E2B-4E0C-8140-1C9EA3F0537C}" dt="2025-01-19T12:42:21.965" v="931" actId="14826"/>
        <pc:sldMkLst>
          <pc:docMk/>
          <pc:sldMk cId="2187166053" sldId="1236"/>
        </pc:sldMkLst>
        <pc:spChg chg="mod">
          <ac:chgData name="ZAMTANG@NAVER.COM" userId="750a74194929a6bb" providerId="LiveId" clId="{8DFDBCB9-7E2B-4E0C-8140-1C9EA3F0537C}" dt="2025-01-19T12:42:09.371" v="930" actId="113"/>
          <ac:spMkLst>
            <pc:docMk/>
            <pc:sldMk cId="2187166053" sldId="1236"/>
            <ac:spMk id="2" creationId="{29CE8535-F8E0-6FEB-6A09-4310E2E9F66F}"/>
          </ac:spMkLst>
        </pc:spChg>
        <pc:picChg chg="mod">
          <ac:chgData name="ZAMTANG@NAVER.COM" userId="750a74194929a6bb" providerId="LiveId" clId="{8DFDBCB9-7E2B-4E0C-8140-1C9EA3F0537C}" dt="2025-01-19T12:42:21.965" v="931" actId="14826"/>
          <ac:picMkLst>
            <pc:docMk/>
            <pc:sldMk cId="2187166053" sldId="1236"/>
            <ac:picMk id="5" creationId="{F5482183-D6B6-F791-A0F5-0EC82D517F7D}"/>
          </ac:picMkLst>
        </pc:picChg>
      </pc:sldChg>
      <pc:sldChg chg="modSp add mod">
        <pc:chgData name="ZAMTANG@NAVER.COM" userId="750a74194929a6bb" providerId="LiveId" clId="{8DFDBCB9-7E2B-4E0C-8140-1C9EA3F0537C}" dt="2025-01-19T12:43:15.733" v="952" actId="14100"/>
        <pc:sldMkLst>
          <pc:docMk/>
          <pc:sldMk cId="587006234" sldId="1237"/>
        </pc:sldMkLst>
        <pc:spChg chg="mod">
          <ac:chgData name="ZAMTANG@NAVER.COM" userId="750a74194929a6bb" providerId="LiveId" clId="{8DFDBCB9-7E2B-4E0C-8140-1C9EA3F0537C}" dt="2025-01-19T12:43:15.733" v="952" actId="14100"/>
          <ac:spMkLst>
            <pc:docMk/>
            <pc:sldMk cId="587006234" sldId="1237"/>
            <ac:spMk id="2" creationId="{8C88A46D-19D2-2236-C35E-D754CC53D736}"/>
          </ac:spMkLst>
        </pc:spChg>
        <pc:picChg chg="mod">
          <ac:chgData name="ZAMTANG@NAVER.COM" userId="750a74194929a6bb" providerId="LiveId" clId="{8DFDBCB9-7E2B-4E0C-8140-1C9EA3F0537C}" dt="2025-01-19T12:42:47.999" v="949" actId="1076"/>
          <ac:picMkLst>
            <pc:docMk/>
            <pc:sldMk cId="587006234" sldId="1237"/>
            <ac:picMk id="5" creationId="{AE42D5C0-46AF-0C75-4C54-2546B30EA2B7}"/>
          </ac:picMkLst>
        </pc:picChg>
      </pc:sldChg>
      <pc:sldChg chg="modSp add mod">
        <pc:chgData name="ZAMTANG@NAVER.COM" userId="750a74194929a6bb" providerId="LiveId" clId="{8DFDBCB9-7E2B-4E0C-8140-1C9EA3F0537C}" dt="2025-01-19T12:45:33.627" v="987" actId="20577"/>
        <pc:sldMkLst>
          <pc:docMk/>
          <pc:sldMk cId="3701292398" sldId="1238"/>
        </pc:sldMkLst>
        <pc:spChg chg="mod">
          <ac:chgData name="ZAMTANG@NAVER.COM" userId="750a74194929a6bb" providerId="LiveId" clId="{8DFDBCB9-7E2B-4E0C-8140-1C9EA3F0537C}" dt="2025-01-19T12:45:33.627" v="987" actId="20577"/>
          <ac:spMkLst>
            <pc:docMk/>
            <pc:sldMk cId="3701292398" sldId="1238"/>
            <ac:spMk id="2" creationId="{6F221368-1018-EF7F-297D-05CBED2F5D79}"/>
          </ac:spMkLst>
        </pc:spChg>
        <pc:picChg chg="mod">
          <ac:chgData name="ZAMTANG@NAVER.COM" userId="750a74194929a6bb" providerId="LiveId" clId="{8DFDBCB9-7E2B-4E0C-8140-1C9EA3F0537C}" dt="2025-01-19T12:45:32.441" v="986" actId="1076"/>
          <ac:picMkLst>
            <pc:docMk/>
            <pc:sldMk cId="3701292398" sldId="1238"/>
            <ac:picMk id="5" creationId="{2820DCE1-8984-7EAB-A7AB-A310555C1377}"/>
          </ac:picMkLst>
        </pc:picChg>
      </pc:sldChg>
      <pc:sldChg chg="addSp modSp add mod">
        <pc:chgData name="ZAMTANG@NAVER.COM" userId="750a74194929a6bb" providerId="LiveId" clId="{8DFDBCB9-7E2B-4E0C-8140-1C9EA3F0537C}" dt="2025-01-19T12:46:49.039" v="1008" actId="1076"/>
        <pc:sldMkLst>
          <pc:docMk/>
          <pc:sldMk cId="3702947631" sldId="1239"/>
        </pc:sldMkLst>
        <pc:spChg chg="mod">
          <ac:chgData name="ZAMTANG@NAVER.COM" userId="750a74194929a6bb" providerId="LiveId" clId="{8DFDBCB9-7E2B-4E0C-8140-1C9EA3F0537C}" dt="2025-01-19T12:46:10.745" v="996" actId="20577"/>
          <ac:spMkLst>
            <pc:docMk/>
            <pc:sldMk cId="3702947631" sldId="1239"/>
            <ac:spMk id="2" creationId="{79840CCD-187B-5AE0-A585-1B4504F1953C}"/>
          </ac:spMkLst>
        </pc:spChg>
        <pc:picChg chg="mod">
          <ac:chgData name="ZAMTANG@NAVER.COM" userId="750a74194929a6bb" providerId="LiveId" clId="{8DFDBCB9-7E2B-4E0C-8140-1C9EA3F0537C}" dt="2025-01-19T12:46:49.039" v="1008" actId="1076"/>
          <ac:picMkLst>
            <pc:docMk/>
            <pc:sldMk cId="3702947631" sldId="1239"/>
            <ac:picMk id="5" creationId="{A8439297-4285-F07F-E51E-9FE972F27423}"/>
          </ac:picMkLst>
        </pc:picChg>
        <pc:picChg chg="add mod">
          <ac:chgData name="ZAMTANG@NAVER.COM" userId="750a74194929a6bb" providerId="LiveId" clId="{8DFDBCB9-7E2B-4E0C-8140-1C9EA3F0537C}" dt="2025-01-19T12:46:47.134" v="1007" actId="1076"/>
          <ac:picMkLst>
            <pc:docMk/>
            <pc:sldMk cId="3702947631" sldId="1239"/>
            <ac:picMk id="6" creationId="{B0CAABA8-5BE0-F633-D54E-546D7B69E515}"/>
          </ac:picMkLst>
        </pc:picChg>
      </pc:sldChg>
      <pc:sldChg chg="delSp modSp add mod">
        <pc:chgData name="ZAMTANG@NAVER.COM" userId="750a74194929a6bb" providerId="LiveId" clId="{8DFDBCB9-7E2B-4E0C-8140-1C9EA3F0537C}" dt="2025-01-19T12:48:03.072" v="1055"/>
        <pc:sldMkLst>
          <pc:docMk/>
          <pc:sldMk cId="674629830" sldId="1240"/>
        </pc:sldMkLst>
        <pc:spChg chg="mod">
          <ac:chgData name="ZAMTANG@NAVER.COM" userId="750a74194929a6bb" providerId="LiveId" clId="{8DFDBCB9-7E2B-4E0C-8140-1C9EA3F0537C}" dt="2025-01-19T12:48:03.072" v="1055"/>
          <ac:spMkLst>
            <pc:docMk/>
            <pc:sldMk cId="674629830" sldId="1240"/>
            <ac:spMk id="2" creationId="{229D10FB-5BE7-59F7-26D7-D60AECAB8A88}"/>
          </ac:spMkLst>
        </pc:spChg>
        <pc:picChg chg="mod">
          <ac:chgData name="ZAMTANG@NAVER.COM" userId="750a74194929a6bb" providerId="LiveId" clId="{8DFDBCB9-7E2B-4E0C-8140-1C9EA3F0537C}" dt="2025-01-19T12:47:38.121" v="1029" actId="1076"/>
          <ac:picMkLst>
            <pc:docMk/>
            <pc:sldMk cId="674629830" sldId="1240"/>
            <ac:picMk id="5" creationId="{CA279EA3-D151-85C6-62D8-66832375E623}"/>
          </ac:picMkLst>
        </pc:picChg>
        <pc:picChg chg="del">
          <ac:chgData name="ZAMTANG@NAVER.COM" userId="750a74194929a6bb" providerId="LiveId" clId="{8DFDBCB9-7E2B-4E0C-8140-1C9EA3F0537C}" dt="2025-01-19T12:47:32.440" v="1027" actId="478"/>
          <ac:picMkLst>
            <pc:docMk/>
            <pc:sldMk cId="674629830" sldId="1240"/>
            <ac:picMk id="6" creationId="{2E48068D-BD83-D9EA-F6C7-6B1D0245C811}"/>
          </ac:picMkLst>
        </pc:picChg>
      </pc:sldChg>
      <pc:sldChg chg="modSp add mod">
        <pc:chgData name="ZAMTANG@NAVER.COM" userId="750a74194929a6bb" providerId="LiveId" clId="{8DFDBCB9-7E2B-4E0C-8140-1C9EA3F0537C}" dt="2025-01-19T12:49:33.276" v="1072" actId="404"/>
        <pc:sldMkLst>
          <pc:docMk/>
          <pc:sldMk cId="1851880995" sldId="1241"/>
        </pc:sldMkLst>
        <pc:spChg chg="mod">
          <ac:chgData name="ZAMTANG@NAVER.COM" userId="750a74194929a6bb" providerId="LiveId" clId="{8DFDBCB9-7E2B-4E0C-8140-1C9EA3F0537C}" dt="2025-01-19T12:49:33.276" v="1072" actId="404"/>
          <ac:spMkLst>
            <pc:docMk/>
            <pc:sldMk cId="1851880995" sldId="1241"/>
            <ac:spMk id="2" creationId="{EB6EC76E-A582-749A-C02B-C5E72F7E6D31}"/>
          </ac:spMkLst>
        </pc:spChg>
        <pc:picChg chg="mod">
          <ac:chgData name="ZAMTANG@NAVER.COM" userId="750a74194929a6bb" providerId="LiveId" clId="{8DFDBCB9-7E2B-4E0C-8140-1C9EA3F0537C}" dt="2025-01-19T12:49:07.360" v="1070" actId="14100"/>
          <ac:picMkLst>
            <pc:docMk/>
            <pc:sldMk cId="1851880995" sldId="1241"/>
            <ac:picMk id="5" creationId="{CFC2BACF-A5D7-4BA0-0A4B-C125727AAC23}"/>
          </ac:picMkLst>
        </pc:picChg>
      </pc:sldChg>
      <pc:sldChg chg="modSp add mod">
        <pc:chgData name="ZAMTANG@NAVER.COM" userId="750a74194929a6bb" providerId="LiveId" clId="{8DFDBCB9-7E2B-4E0C-8140-1C9EA3F0537C}" dt="2025-01-19T12:50:12.207" v="1079" actId="1076"/>
        <pc:sldMkLst>
          <pc:docMk/>
          <pc:sldMk cId="1584721086" sldId="1242"/>
        </pc:sldMkLst>
        <pc:spChg chg="mod">
          <ac:chgData name="ZAMTANG@NAVER.COM" userId="750a74194929a6bb" providerId="LiveId" clId="{8DFDBCB9-7E2B-4E0C-8140-1C9EA3F0537C}" dt="2025-01-19T12:49:59.084" v="1076" actId="20577"/>
          <ac:spMkLst>
            <pc:docMk/>
            <pc:sldMk cId="1584721086" sldId="1242"/>
            <ac:spMk id="2" creationId="{AA8A4446-C5E8-FE6A-3760-14480B438E7F}"/>
          </ac:spMkLst>
        </pc:spChg>
        <pc:picChg chg="mod">
          <ac:chgData name="ZAMTANG@NAVER.COM" userId="750a74194929a6bb" providerId="LiveId" clId="{8DFDBCB9-7E2B-4E0C-8140-1C9EA3F0537C}" dt="2025-01-19T12:50:12.207" v="1079" actId="1076"/>
          <ac:picMkLst>
            <pc:docMk/>
            <pc:sldMk cId="1584721086" sldId="1242"/>
            <ac:picMk id="5" creationId="{DB1751EA-6422-09B6-6540-8AFB5BF18747}"/>
          </ac:picMkLst>
        </pc:picChg>
      </pc:sldChg>
      <pc:sldChg chg="modSp add mod">
        <pc:chgData name="ZAMTANG@NAVER.COM" userId="750a74194929a6bb" providerId="LiveId" clId="{8DFDBCB9-7E2B-4E0C-8140-1C9EA3F0537C}" dt="2025-01-19T12:50:50.288" v="1085" actId="1076"/>
        <pc:sldMkLst>
          <pc:docMk/>
          <pc:sldMk cId="1620999009" sldId="1243"/>
        </pc:sldMkLst>
        <pc:spChg chg="mod">
          <ac:chgData name="ZAMTANG@NAVER.COM" userId="750a74194929a6bb" providerId="LiveId" clId="{8DFDBCB9-7E2B-4E0C-8140-1C9EA3F0537C}" dt="2025-01-19T12:50:36.012" v="1082" actId="113"/>
          <ac:spMkLst>
            <pc:docMk/>
            <pc:sldMk cId="1620999009" sldId="1243"/>
            <ac:spMk id="2" creationId="{0BC003EB-AA06-2620-A172-D3B8BB7BF0F7}"/>
          </ac:spMkLst>
        </pc:spChg>
        <pc:picChg chg="mod">
          <ac:chgData name="ZAMTANG@NAVER.COM" userId="750a74194929a6bb" providerId="LiveId" clId="{8DFDBCB9-7E2B-4E0C-8140-1C9EA3F0537C}" dt="2025-01-19T12:50:50.288" v="1085" actId="1076"/>
          <ac:picMkLst>
            <pc:docMk/>
            <pc:sldMk cId="1620999009" sldId="1243"/>
            <ac:picMk id="5" creationId="{110FA067-8458-39D1-5AC7-AF65D42AC0FC}"/>
          </ac:picMkLst>
        </pc:picChg>
      </pc:sldChg>
      <pc:sldChg chg="modSp add mod">
        <pc:chgData name="ZAMTANG@NAVER.COM" userId="750a74194929a6bb" providerId="LiveId" clId="{8DFDBCB9-7E2B-4E0C-8140-1C9EA3F0537C}" dt="2025-01-19T12:51:47.132" v="1106" actId="404"/>
        <pc:sldMkLst>
          <pc:docMk/>
          <pc:sldMk cId="1613900677" sldId="1244"/>
        </pc:sldMkLst>
        <pc:spChg chg="mod">
          <ac:chgData name="ZAMTANG@NAVER.COM" userId="750a74194929a6bb" providerId="LiveId" clId="{8DFDBCB9-7E2B-4E0C-8140-1C9EA3F0537C}" dt="2025-01-19T12:51:47.132" v="1106" actId="404"/>
          <ac:spMkLst>
            <pc:docMk/>
            <pc:sldMk cId="1613900677" sldId="1244"/>
            <ac:spMk id="2" creationId="{C5091B9D-E592-C16C-94F3-B4F875858F4F}"/>
          </ac:spMkLst>
        </pc:spChg>
        <pc:picChg chg="mod">
          <ac:chgData name="ZAMTANG@NAVER.COM" userId="750a74194929a6bb" providerId="LiveId" clId="{8DFDBCB9-7E2B-4E0C-8140-1C9EA3F0537C}" dt="2025-01-19T12:51:14.952" v="1099" actId="1076"/>
          <ac:picMkLst>
            <pc:docMk/>
            <pc:sldMk cId="1613900677" sldId="1244"/>
            <ac:picMk id="5" creationId="{5597D088-111C-A6F8-4901-EFD388B334BB}"/>
          </ac:picMkLst>
        </pc:picChg>
      </pc:sldChg>
      <pc:sldChg chg="modSp add mod">
        <pc:chgData name="ZAMTANG@NAVER.COM" userId="750a74194929a6bb" providerId="LiveId" clId="{8DFDBCB9-7E2B-4E0C-8140-1C9EA3F0537C}" dt="2025-01-19T12:53:04.439" v="1115" actId="1076"/>
        <pc:sldMkLst>
          <pc:docMk/>
          <pc:sldMk cId="1734479285" sldId="1245"/>
        </pc:sldMkLst>
        <pc:spChg chg="mod">
          <ac:chgData name="ZAMTANG@NAVER.COM" userId="750a74194929a6bb" providerId="LiveId" clId="{8DFDBCB9-7E2B-4E0C-8140-1C9EA3F0537C}" dt="2025-01-19T12:52:41.306" v="1111" actId="113"/>
          <ac:spMkLst>
            <pc:docMk/>
            <pc:sldMk cId="1734479285" sldId="1245"/>
            <ac:spMk id="2" creationId="{00BB6355-8027-FD69-D0A6-BC652B2CB8EA}"/>
          </ac:spMkLst>
        </pc:spChg>
        <pc:picChg chg="mod">
          <ac:chgData name="ZAMTANG@NAVER.COM" userId="750a74194929a6bb" providerId="LiveId" clId="{8DFDBCB9-7E2B-4E0C-8140-1C9EA3F0537C}" dt="2025-01-19T12:53:04.439" v="1115" actId="1076"/>
          <ac:picMkLst>
            <pc:docMk/>
            <pc:sldMk cId="1734479285" sldId="1245"/>
            <ac:picMk id="5" creationId="{BB9F0DFA-1E45-8B7F-16DC-3D0799F9ADA5}"/>
          </ac:picMkLst>
        </pc:picChg>
      </pc:sldChg>
      <pc:sldChg chg="modSp add mod">
        <pc:chgData name="ZAMTANG@NAVER.COM" userId="750a74194929a6bb" providerId="LiveId" clId="{8DFDBCB9-7E2B-4E0C-8140-1C9EA3F0537C}" dt="2025-01-19T12:53:57.077" v="1146" actId="1076"/>
        <pc:sldMkLst>
          <pc:docMk/>
          <pc:sldMk cId="3706585980" sldId="1246"/>
        </pc:sldMkLst>
        <pc:spChg chg="mod">
          <ac:chgData name="ZAMTANG@NAVER.COM" userId="750a74194929a6bb" providerId="LiveId" clId="{8DFDBCB9-7E2B-4E0C-8140-1C9EA3F0537C}" dt="2025-01-19T12:53:43.150" v="1143" actId="113"/>
          <ac:spMkLst>
            <pc:docMk/>
            <pc:sldMk cId="3706585980" sldId="1246"/>
            <ac:spMk id="2" creationId="{FDF0B468-0835-C8F5-012A-904F2C9D8718}"/>
          </ac:spMkLst>
        </pc:spChg>
        <pc:picChg chg="mod">
          <ac:chgData name="ZAMTANG@NAVER.COM" userId="750a74194929a6bb" providerId="LiveId" clId="{8DFDBCB9-7E2B-4E0C-8140-1C9EA3F0537C}" dt="2025-01-19T12:53:57.077" v="1146" actId="1076"/>
          <ac:picMkLst>
            <pc:docMk/>
            <pc:sldMk cId="3706585980" sldId="1246"/>
            <ac:picMk id="5" creationId="{8A2EFFA9-18C0-E857-8B63-90C3F71CC39E}"/>
          </ac:picMkLst>
        </pc:picChg>
      </pc:sldChg>
      <pc:sldChg chg="addSp modSp add mod">
        <pc:chgData name="ZAMTANG@NAVER.COM" userId="750a74194929a6bb" providerId="LiveId" clId="{8DFDBCB9-7E2B-4E0C-8140-1C9EA3F0537C}" dt="2025-01-19T12:54:47.607" v="1158" actId="14100"/>
        <pc:sldMkLst>
          <pc:docMk/>
          <pc:sldMk cId="1486542687" sldId="1247"/>
        </pc:sldMkLst>
        <pc:spChg chg="mod">
          <ac:chgData name="ZAMTANG@NAVER.COM" userId="750a74194929a6bb" providerId="LiveId" clId="{8DFDBCB9-7E2B-4E0C-8140-1C9EA3F0537C}" dt="2025-01-19T12:54:21.132" v="1149" actId="113"/>
          <ac:spMkLst>
            <pc:docMk/>
            <pc:sldMk cId="1486542687" sldId="1247"/>
            <ac:spMk id="2" creationId="{1A1D90DC-40A5-515D-64CE-4323C414A91C}"/>
          </ac:spMkLst>
        </pc:spChg>
        <pc:picChg chg="mod">
          <ac:chgData name="ZAMTANG@NAVER.COM" userId="750a74194929a6bb" providerId="LiveId" clId="{8DFDBCB9-7E2B-4E0C-8140-1C9EA3F0537C}" dt="2025-01-19T12:54:44.496" v="1156" actId="1076"/>
          <ac:picMkLst>
            <pc:docMk/>
            <pc:sldMk cId="1486542687" sldId="1247"/>
            <ac:picMk id="5" creationId="{25D0BFA7-E9F4-3A49-905E-0B85CECFD6DF}"/>
          </ac:picMkLst>
        </pc:picChg>
        <pc:picChg chg="add mod">
          <ac:chgData name="ZAMTANG@NAVER.COM" userId="750a74194929a6bb" providerId="LiveId" clId="{8DFDBCB9-7E2B-4E0C-8140-1C9EA3F0537C}" dt="2025-01-19T12:54:47.607" v="1158" actId="14100"/>
          <ac:picMkLst>
            <pc:docMk/>
            <pc:sldMk cId="1486542687" sldId="1247"/>
            <ac:picMk id="6" creationId="{615ACF2D-742B-DC4C-CDCF-1DC2DEA6C76D}"/>
          </ac:picMkLst>
        </pc:picChg>
      </pc:sldChg>
      <pc:sldChg chg="delSp modSp add mod">
        <pc:chgData name="ZAMTANG@NAVER.COM" userId="750a74194929a6bb" providerId="LiveId" clId="{8DFDBCB9-7E2B-4E0C-8140-1C9EA3F0537C}" dt="2025-01-19T12:55:24.142" v="1165" actId="1076"/>
        <pc:sldMkLst>
          <pc:docMk/>
          <pc:sldMk cId="2784035907" sldId="1248"/>
        </pc:sldMkLst>
        <pc:spChg chg="mod">
          <ac:chgData name="ZAMTANG@NAVER.COM" userId="750a74194929a6bb" providerId="LiveId" clId="{8DFDBCB9-7E2B-4E0C-8140-1C9EA3F0537C}" dt="2025-01-19T12:55:08.879" v="1161" actId="113"/>
          <ac:spMkLst>
            <pc:docMk/>
            <pc:sldMk cId="2784035907" sldId="1248"/>
            <ac:spMk id="2" creationId="{F998A113-0FF1-0485-CE43-2FAEE42DF282}"/>
          </ac:spMkLst>
        </pc:spChg>
        <pc:picChg chg="mod">
          <ac:chgData name="ZAMTANG@NAVER.COM" userId="750a74194929a6bb" providerId="LiveId" clId="{8DFDBCB9-7E2B-4E0C-8140-1C9EA3F0537C}" dt="2025-01-19T12:55:24.142" v="1165" actId="1076"/>
          <ac:picMkLst>
            <pc:docMk/>
            <pc:sldMk cId="2784035907" sldId="1248"/>
            <ac:picMk id="5" creationId="{5BE5F816-2BCC-2317-C979-D4A00E29F1C0}"/>
          </ac:picMkLst>
        </pc:picChg>
        <pc:picChg chg="del">
          <ac:chgData name="ZAMTANG@NAVER.COM" userId="750a74194929a6bb" providerId="LiveId" clId="{8DFDBCB9-7E2B-4E0C-8140-1C9EA3F0537C}" dt="2025-01-19T12:55:19.951" v="1163" actId="478"/>
          <ac:picMkLst>
            <pc:docMk/>
            <pc:sldMk cId="2784035907" sldId="1248"/>
            <ac:picMk id="6" creationId="{65EB071E-A0DE-8CA9-1091-C9DCB4D481D5}"/>
          </ac:picMkLst>
        </pc:picChg>
      </pc:sldChg>
      <pc:sldChg chg="addSp modSp add mod">
        <pc:chgData name="ZAMTANG@NAVER.COM" userId="750a74194929a6bb" providerId="LiveId" clId="{8DFDBCB9-7E2B-4E0C-8140-1C9EA3F0537C}" dt="2025-01-19T12:56:20.999" v="1178" actId="14100"/>
        <pc:sldMkLst>
          <pc:docMk/>
          <pc:sldMk cId="1922707756" sldId="1249"/>
        </pc:sldMkLst>
        <pc:spChg chg="mod">
          <ac:chgData name="ZAMTANG@NAVER.COM" userId="750a74194929a6bb" providerId="LiveId" clId="{8DFDBCB9-7E2B-4E0C-8140-1C9EA3F0537C}" dt="2025-01-19T12:55:48.458" v="1168" actId="113"/>
          <ac:spMkLst>
            <pc:docMk/>
            <pc:sldMk cId="1922707756" sldId="1249"/>
            <ac:spMk id="2" creationId="{58065EE6-DFBA-8A1B-CBEB-711A76D7B69A}"/>
          </ac:spMkLst>
        </pc:spChg>
        <pc:picChg chg="mod">
          <ac:chgData name="ZAMTANG@NAVER.COM" userId="750a74194929a6bb" providerId="LiveId" clId="{8DFDBCB9-7E2B-4E0C-8140-1C9EA3F0537C}" dt="2025-01-19T12:56:16.433" v="1176" actId="1076"/>
          <ac:picMkLst>
            <pc:docMk/>
            <pc:sldMk cId="1922707756" sldId="1249"/>
            <ac:picMk id="5" creationId="{9E6266A1-E16A-124B-A34E-879AA37B2455}"/>
          </ac:picMkLst>
        </pc:picChg>
        <pc:picChg chg="add mod">
          <ac:chgData name="ZAMTANG@NAVER.COM" userId="750a74194929a6bb" providerId="LiveId" clId="{8DFDBCB9-7E2B-4E0C-8140-1C9EA3F0537C}" dt="2025-01-19T12:56:20.999" v="1178" actId="14100"/>
          <ac:picMkLst>
            <pc:docMk/>
            <pc:sldMk cId="1922707756" sldId="1249"/>
            <ac:picMk id="6" creationId="{FD26F753-C08C-50D1-4B89-2AA97DA849D8}"/>
          </ac:picMkLst>
        </pc:picChg>
      </pc:sldChg>
      <pc:sldChg chg="delSp modSp add mod">
        <pc:chgData name="ZAMTANG@NAVER.COM" userId="750a74194929a6bb" providerId="LiveId" clId="{8DFDBCB9-7E2B-4E0C-8140-1C9EA3F0537C}" dt="2025-01-19T12:57:30.243" v="1201"/>
        <pc:sldMkLst>
          <pc:docMk/>
          <pc:sldMk cId="3396132206" sldId="1250"/>
        </pc:sldMkLst>
        <pc:spChg chg="mod">
          <ac:chgData name="ZAMTANG@NAVER.COM" userId="750a74194929a6bb" providerId="LiveId" clId="{8DFDBCB9-7E2B-4E0C-8140-1C9EA3F0537C}" dt="2025-01-19T12:57:30.243" v="1201"/>
          <ac:spMkLst>
            <pc:docMk/>
            <pc:sldMk cId="3396132206" sldId="1250"/>
            <ac:spMk id="2" creationId="{247CF526-B884-BD96-4481-1DF7D96BDABA}"/>
          </ac:spMkLst>
        </pc:spChg>
        <pc:picChg chg="mod">
          <ac:chgData name="ZAMTANG@NAVER.COM" userId="750a74194929a6bb" providerId="LiveId" clId="{8DFDBCB9-7E2B-4E0C-8140-1C9EA3F0537C}" dt="2025-01-19T12:57:24.638" v="1188" actId="1076"/>
          <ac:picMkLst>
            <pc:docMk/>
            <pc:sldMk cId="3396132206" sldId="1250"/>
            <ac:picMk id="5" creationId="{C4199747-1007-D761-126F-656B440BD167}"/>
          </ac:picMkLst>
        </pc:picChg>
        <pc:picChg chg="del">
          <ac:chgData name="ZAMTANG@NAVER.COM" userId="750a74194929a6bb" providerId="LiveId" clId="{8DFDBCB9-7E2B-4E0C-8140-1C9EA3F0537C}" dt="2025-01-19T12:56:56.864" v="1183" actId="478"/>
          <ac:picMkLst>
            <pc:docMk/>
            <pc:sldMk cId="3396132206" sldId="1250"/>
            <ac:picMk id="6" creationId="{B7FDBE23-59D6-F5E4-9726-7D123BE2E56A}"/>
          </ac:picMkLst>
        </pc:picChg>
      </pc:sldChg>
      <pc:sldChg chg="modSp add mod">
        <pc:chgData name="ZAMTANG@NAVER.COM" userId="750a74194929a6bb" providerId="LiveId" clId="{8DFDBCB9-7E2B-4E0C-8140-1C9EA3F0537C}" dt="2025-01-19T12:58:06.910" v="1213" actId="1076"/>
        <pc:sldMkLst>
          <pc:docMk/>
          <pc:sldMk cId="1523110613" sldId="1251"/>
        </pc:sldMkLst>
        <pc:spChg chg="mod">
          <ac:chgData name="ZAMTANG@NAVER.COM" userId="750a74194929a6bb" providerId="LiveId" clId="{8DFDBCB9-7E2B-4E0C-8140-1C9EA3F0537C}" dt="2025-01-19T12:57:56.273" v="1210" actId="20577"/>
          <ac:spMkLst>
            <pc:docMk/>
            <pc:sldMk cId="1523110613" sldId="1251"/>
            <ac:spMk id="2" creationId="{1D722FD8-06C8-5FEE-1993-2F310BCF5282}"/>
          </ac:spMkLst>
        </pc:spChg>
        <pc:picChg chg="mod">
          <ac:chgData name="ZAMTANG@NAVER.COM" userId="750a74194929a6bb" providerId="LiveId" clId="{8DFDBCB9-7E2B-4E0C-8140-1C9EA3F0537C}" dt="2025-01-19T12:58:06.910" v="1213" actId="1076"/>
          <ac:picMkLst>
            <pc:docMk/>
            <pc:sldMk cId="1523110613" sldId="1251"/>
            <ac:picMk id="5" creationId="{FE161009-8F8C-3557-3E02-133144462BD7}"/>
          </ac:picMkLst>
        </pc:picChg>
      </pc:sldChg>
      <pc:sldChg chg="addSp modSp add mod">
        <pc:chgData name="ZAMTANG@NAVER.COM" userId="750a74194929a6bb" providerId="LiveId" clId="{8DFDBCB9-7E2B-4E0C-8140-1C9EA3F0537C}" dt="2025-01-19T12:59:55.007" v="1230"/>
        <pc:sldMkLst>
          <pc:docMk/>
          <pc:sldMk cId="3481572833" sldId="1252"/>
        </pc:sldMkLst>
        <pc:spChg chg="mod">
          <ac:chgData name="ZAMTANG@NAVER.COM" userId="750a74194929a6bb" providerId="LiveId" clId="{8DFDBCB9-7E2B-4E0C-8140-1C9EA3F0537C}" dt="2025-01-19T12:58:29.763" v="1218" actId="113"/>
          <ac:spMkLst>
            <pc:docMk/>
            <pc:sldMk cId="3481572833" sldId="1252"/>
            <ac:spMk id="2" creationId="{8FB13FCD-9791-BB76-3EC6-B98E005A67F4}"/>
          </ac:spMkLst>
        </pc:spChg>
        <pc:spChg chg="add mod">
          <ac:chgData name="ZAMTANG@NAVER.COM" userId="750a74194929a6bb" providerId="LiveId" clId="{8DFDBCB9-7E2B-4E0C-8140-1C9EA3F0537C}" dt="2025-01-19T12:59:55.007" v="1230"/>
          <ac:spMkLst>
            <pc:docMk/>
            <pc:sldMk cId="3481572833" sldId="1252"/>
            <ac:spMk id="7" creationId="{DDA7ACBE-D0B1-A1E1-42FA-58C7F2127046}"/>
          </ac:spMkLst>
        </pc:spChg>
        <pc:picChg chg="mod">
          <ac:chgData name="ZAMTANG@NAVER.COM" userId="750a74194929a6bb" providerId="LiveId" clId="{8DFDBCB9-7E2B-4E0C-8140-1C9EA3F0537C}" dt="2025-01-19T12:58:46.454" v="1221" actId="14100"/>
          <ac:picMkLst>
            <pc:docMk/>
            <pc:sldMk cId="3481572833" sldId="1252"/>
            <ac:picMk id="5" creationId="{829FEA74-ED54-031E-5D47-0752BC2269EA}"/>
          </ac:picMkLst>
        </pc:picChg>
        <pc:picChg chg="add mod">
          <ac:chgData name="ZAMTANG@NAVER.COM" userId="750a74194929a6bb" providerId="LiveId" clId="{8DFDBCB9-7E2B-4E0C-8140-1C9EA3F0537C}" dt="2025-01-19T12:59:10.045" v="1227" actId="14100"/>
          <ac:picMkLst>
            <pc:docMk/>
            <pc:sldMk cId="3481572833" sldId="1252"/>
            <ac:picMk id="6" creationId="{EF0A4BF5-4C94-C0FB-7605-AAA717CBA7E7}"/>
          </ac:picMkLst>
        </pc:picChg>
      </pc:sldChg>
      <pc:sldChg chg="delSp modSp add mod">
        <pc:chgData name="ZAMTANG@NAVER.COM" userId="750a74194929a6bb" providerId="LiveId" clId="{8DFDBCB9-7E2B-4E0C-8140-1C9EA3F0537C}" dt="2025-01-19T13:01:09.809" v="1240" actId="1076"/>
        <pc:sldMkLst>
          <pc:docMk/>
          <pc:sldMk cId="2006453233" sldId="1253"/>
        </pc:sldMkLst>
        <pc:spChg chg="mod">
          <ac:chgData name="ZAMTANG@NAVER.COM" userId="750a74194929a6bb" providerId="LiveId" clId="{8DFDBCB9-7E2B-4E0C-8140-1C9EA3F0537C}" dt="2025-01-19T13:00:56.300" v="1235" actId="113"/>
          <ac:spMkLst>
            <pc:docMk/>
            <pc:sldMk cId="2006453233" sldId="1253"/>
            <ac:spMk id="2" creationId="{E8032ECA-3C92-9274-A3FF-142D967DB73F}"/>
          </ac:spMkLst>
        </pc:spChg>
        <pc:spChg chg="del">
          <ac:chgData name="ZAMTANG@NAVER.COM" userId="750a74194929a6bb" providerId="LiveId" clId="{8DFDBCB9-7E2B-4E0C-8140-1C9EA3F0537C}" dt="2025-01-19T13:00:52.242" v="1233" actId="478"/>
          <ac:spMkLst>
            <pc:docMk/>
            <pc:sldMk cId="2006453233" sldId="1253"/>
            <ac:spMk id="7" creationId="{A9CB7C43-100E-6314-0DD8-0ABBA554F458}"/>
          </ac:spMkLst>
        </pc:spChg>
        <pc:picChg chg="mod">
          <ac:chgData name="ZAMTANG@NAVER.COM" userId="750a74194929a6bb" providerId="LiveId" clId="{8DFDBCB9-7E2B-4E0C-8140-1C9EA3F0537C}" dt="2025-01-19T13:01:09.809" v="1240" actId="1076"/>
          <ac:picMkLst>
            <pc:docMk/>
            <pc:sldMk cId="2006453233" sldId="1253"/>
            <ac:picMk id="5" creationId="{DD7414CB-54C5-08EC-12B2-DC602DC02EB1}"/>
          </ac:picMkLst>
        </pc:picChg>
        <pc:picChg chg="del">
          <ac:chgData name="ZAMTANG@NAVER.COM" userId="750a74194929a6bb" providerId="LiveId" clId="{8DFDBCB9-7E2B-4E0C-8140-1C9EA3F0537C}" dt="2025-01-19T13:01:05.671" v="1238" actId="478"/>
          <ac:picMkLst>
            <pc:docMk/>
            <pc:sldMk cId="2006453233" sldId="1253"/>
            <ac:picMk id="6" creationId="{3F436839-89EC-9DC8-6DA1-99EAF84CA547}"/>
          </ac:picMkLst>
        </pc:picChg>
      </pc:sldChg>
      <pc:sldChg chg="delSp modSp add mod">
        <pc:chgData name="ZAMTANG@NAVER.COM" userId="750a74194929a6bb" providerId="LiveId" clId="{8DFDBCB9-7E2B-4E0C-8140-1C9EA3F0537C}" dt="2025-01-19T13:04:46.430" v="1267" actId="1076"/>
        <pc:sldMkLst>
          <pc:docMk/>
          <pc:sldMk cId="1297400203" sldId="1254"/>
        </pc:sldMkLst>
        <pc:spChg chg="mod">
          <ac:chgData name="ZAMTANG@NAVER.COM" userId="750a74194929a6bb" providerId="LiveId" clId="{8DFDBCB9-7E2B-4E0C-8140-1C9EA3F0537C}" dt="2025-01-19T13:04:25.155" v="1262" actId="113"/>
          <ac:spMkLst>
            <pc:docMk/>
            <pc:sldMk cId="1297400203" sldId="1254"/>
            <ac:spMk id="2" creationId="{E33B85AC-9C3C-C894-7529-ED16283C62CC}"/>
          </ac:spMkLst>
        </pc:spChg>
        <pc:spChg chg="del">
          <ac:chgData name="ZAMTANG@NAVER.COM" userId="750a74194929a6bb" providerId="LiveId" clId="{8DFDBCB9-7E2B-4E0C-8140-1C9EA3F0537C}" dt="2025-01-19T13:04:42.452" v="1265" actId="478"/>
          <ac:spMkLst>
            <pc:docMk/>
            <pc:sldMk cId="1297400203" sldId="1254"/>
            <ac:spMk id="7" creationId="{E0906D44-ED27-DC9D-6EA4-A3CCA9E536D4}"/>
          </ac:spMkLst>
        </pc:spChg>
        <pc:picChg chg="mod">
          <ac:chgData name="ZAMTANG@NAVER.COM" userId="750a74194929a6bb" providerId="LiveId" clId="{8DFDBCB9-7E2B-4E0C-8140-1C9EA3F0537C}" dt="2025-01-19T13:04:46.430" v="1267" actId="1076"/>
          <ac:picMkLst>
            <pc:docMk/>
            <pc:sldMk cId="1297400203" sldId="1254"/>
            <ac:picMk id="5" creationId="{65967F18-DC2A-7CB9-F98D-BE2150ACB647}"/>
          </ac:picMkLst>
        </pc:picChg>
        <pc:picChg chg="del">
          <ac:chgData name="ZAMTANG@NAVER.COM" userId="750a74194929a6bb" providerId="LiveId" clId="{8DFDBCB9-7E2B-4E0C-8140-1C9EA3F0537C}" dt="2025-01-19T13:04:38.943" v="1264" actId="478"/>
          <ac:picMkLst>
            <pc:docMk/>
            <pc:sldMk cId="1297400203" sldId="1254"/>
            <ac:picMk id="6" creationId="{0008B7D1-53F3-A0AC-A524-684ED53BB371}"/>
          </ac:picMkLst>
        </pc:picChg>
      </pc:sldChg>
      <pc:sldChg chg="modSp add mod">
        <pc:chgData name="ZAMTANG@NAVER.COM" userId="750a74194929a6bb" providerId="LiveId" clId="{8DFDBCB9-7E2B-4E0C-8140-1C9EA3F0537C}" dt="2025-01-19T13:05:58.722" v="1273" actId="1076"/>
        <pc:sldMkLst>
          <pc:docMk/>
          <pc:sldMk cId="1632009417" sldId="1255"/>
        </pc:sldMkLst>
        <pc:spChg chg="mod">
          <ac:chgData name="ZAMTANG@NAVER.COM" userId="750a74194929a6bb" providerId="LiveId" clId="{8DFDBCB9-7E2B-4E0C-8140-1C9EA3F0537C}" dt="2025-01-19T13:05:47.122" v="1270" actId="113"/>
          <ac:spMkLst>
            <pc:docMk/>
            <pc:sldMk cId="1632009417" sldId="1255"/>
            <ac:spMk id="2" creationId="{9067E6BE-1926-C86E-C591-6D6A2AFD6F60}"/>
          </ac:spMkLst>
        </pc:spChg>
        <pc:picChg chg="mod">
          <ac:chgData name="ZAMTANG@NAVER.COM" userId="750a74194929a6bb" providerId="LiveId" clId="{8DFDBCB9-7E2B-4E0C-8140-1C9EA3F0537C}" dt="2025-01-19T13:05:58.722" v="1273" actId="1076"/>
          <ac:picMkLst>
            <pc:docMk/>
            <pc:sldMk cId="1632009417" sldId="1255"/>
            <ac:picMk id="5" creationId="{28CC2E66-A898-64E2-5E9A-83062FD51320}"/>
          </ac:picMkLst>
        </pc:picChg>
      </pc:sldChg>
    </pc:docChg>
  </pc:docChgLst>
  <pc:docChgLst>
    <pc:chgData name="ZAMTANG@NAVER.COM" userId="750a74194929a6bb" providerId="LiveId" clId="{C6814C02-522C-4ECA-85D1-3C9E4114C0EA}"/>
    <pc:docChg chg="undo custSel addSld delSld modSld sldOrd">
      <pc:chgData name="ZAMTANG@NAVER.COM" userId="750a74194929a6bb" providerId="LiveId" clId="{C6814C02-522C-4ECA-85D1-3C9E4114C0EA}" dt="2025-01-19T11:32:20.635" v="1264"/>
      <pc:docMkLst>
        <pc:docMk/>
      </pc:docMkLst>
      <pc:sldChg chg="addSp modSp mod">
        <pc:chgData name="ZAMTANG@NAVER.COM" userId="750a74194929a6bb" providerId="LiveId" clId="{C6814C02-522C-4ECA-85D1-3C9E4114C0EA}" dt="2025-01-19T06:31:13.487" v="229" actId="1076"/>
        <pc:sldMkLst>
          <pc:docMk/>
          <pc:sldMk cId="0" sldId="605"/>
        </pc:sldMkLst>
        <pc:spChg chg="mod">
          <ac:chgData name="ZAMTANG@NAVER.COM" userId="750a74194929a6bb" providerId="LiveId" clId="{C6814C02-522C-4ECA-85D1-3C9E4114C0EA}" dt="2025-01-19T06:30:50.111" v="226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6814C02-522C-4ECA-85D1-3C9E4114C0EA}" dt="2025-01-19T06:29:50.976" v="195" actId="20577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C6814C02-522C-4ECA-85D1-3C9E4114C0EA}" dt="2025-01-19T06:31:13.487" v="229" actId="1076"/>
          <ac:picMkLst>
            <pc:docMk/>
            <pc:sldMk cId="0" sldId="605"/>
            <ac:picMk id="5" creationId="{A77E4D7F-8D70-D621-5624-CEA474E66B50}"/>
          </ac:picMkLst>
        </pc:picChg>
      </pc:sldChg>
      <pc:sldChg chg="modSp mod">
        <pc:chgData name="ZAMTANG@NAVER.COM" userId="750a74194929a6bb" providerId="LiveId" clId="{C6814C02-522C-4ECA-85D1-3C9E4114C0EA}" dt="2025-01-19T06:28:37.342" v="88" actId="20577"/>
        <pc:sldMkLst>
          <pc:docMk/>
          <pc:sldMk cId="0" sldId="619"/>
        </pc:sldMkLst>
        <pc:spChg chg="mod">
          <ac:chgData name="ZAMTANG@NAVER.COM" userId="750a74194929a6bb" providerId="LiveId" clId="{C6814C02-522C-4ECA-85D1-3C9E4114C0EA}" dt="2025-01-19T06:28:37.342" v="88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39.154" v="174" actId="20577"/>
        <pc:sldMkLst>
          <pc:docMk/>
          <pc:sldMk cId="0" sldId="630"/>
        </pc:sldMkLst>
        <pc:spChg chg="mod">
          <ac:chgData name="ZAMTANG@NAVER.COM" userId="750a74194929a6bb" providerId="LiveId" clId="{C6814C02-522C-4ECA-85D1-3C9E4114C0EA}" dt="2025-01-19T06:29:39.154" v="174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8:18.016" v="86" actId="20577"/>
        <pc:sldMkLst>
          <pc:docMk/>
          <pc:sldMk cId="0" sldId="707"/>
        </pc:sldMkLst>
        <pc:spChg chg="mod">
          <ac:chgData name="ZAMTANG@NAVER.COM" userId="750a74194929a6bb" providerId="LiveId" clId="{C6814C02-522C-4ECA-85D1-3C9E4114C0EA}" dt="2025-01-19T06:28:18.016" v="8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45.544" v="184" actId="20577"/>
        <pc:sldMkLst>
          <pc:docMk/>
          <pc:sldMk cId="0" sldId="714"/>
        </pc:sldMkLst>
        <pc:spChg chg="mod">
          <ac:chgData name="ZAMTANG@NAVER.COM" userId="750a74194929a6bb" providerId="LiveId" clId="{C6814C02-522C-4ECA-85D1-3C9E4114C0EA}" dt="2025-01-19T06:29:45.544" v="184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39:12.846" v="324"/>
        <pc:sldMkLst>
          <pc:docMk/>
          <pc:sldMk cId="0" sldId="850"/>
        </pc:sldMkLst>
        <pc:spChg chg="mod">
          <ac:chgData name="ZAMTANG@NAVER.COM" userId="750a74194929a6bb" providerId="LiveId" clId="{C6814C02-522C-4ECA-85D1-3C9E4114C0EA}" dt="2025-01-19T06:39:12.846" v="324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59:34.673" v="573" actId="14100"/>
        <pc:sldMkLst>
          <pc:docMk/>
          <pc:sldMk cId="0" sldId="915"/>
        </pc:sldMkLst>
        <pc:spChg chg="mod">
          <ac:chgData name="ZAMTANG@NAVER.COM" userId="750a74194929a6bb" providerId="LiveId" clId="{C6814C02-522C-4ECA-85D1-3C9E4114C0EA}" dt="2025-01-19T06:59:34.673" v="573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79921659" sldId="1006"/>
        </pc:sldMkLst>
      </pc:sldChg>
      <pc:sldChg chg="modSp mod">
        <pc:chgData name="ZAMTANG@NAVER.COM" userId="750a74194929a6bb" providerId="LiveId" clId="{C6814C02-522C-4ECA-85D1-3C9E4114C0EA}" dt="2025-01-19T06:42:38.881" v="343" actId="1076"/>
        <pc:sldMkLst>
          <pc:docMk/>
          <pc:sldMk cId="1666035923" sldId="1023"/>
        </pc:sldMkLst>
        <pc:spChg chg="mod">
          <ac:chgData name="ZAMTANG@NAVER.COM" userId="750a74194929a6bb" providerId="LiveId" clId="{C6814C02-522C-4ECA-85D1-3C9E4114C0EA}" dt="2025-01-19T06:42:24.869" v="338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6814C02-522C-4ECA-85D1-3C9E4114C0EA}" dt="2025-01-19T06:39:20.179" v="326" actId="403"/>
          <ac:spMkLst>
            <pc:docMk/>
            <pc:sldMk cId="1666035923" sldId="1023"/>
            <ac:spMk id="3" creationId="{E4203BE1-8FD9-EF89-418D-525F13A7FE95}"/>
          </ac:spMkLst>
        </pc:spChg>
        <pc:picChg chg="mod">
          <ac:chgData name="ZAMTANG@NAVER.COM" userId="750a74194929a6bb" providerId="LiveId" clId="{C6814C02-522C-4ECA-85D1-3C9E4114C0EA}" dt="2025-01-19T06:42:38.881" v="34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454837967" sldId="1057"/>
        </pc:sldMkLst>
      </pc:sldChg>
      <pc:sldChg chg="modSp mod">
        <pc:chgData name="ZAMTANG@NAVER.COM" userId="750a74194929a6bb" providerId="LiveId" clId="{C6814C02-522C-4ECA-85D1-3C9E4114C0EA}" dt="2025-01-19T11:31:33.323" v="1244" actId="20577"/>
        <pc:sldMkLst>
          <pc:docMk/>
          <pc:sldMk cId="4040694849" sldId="1065"/>
        </pc:sldMkLst>
        <pc:spChg chg="mod">
          <ac:chgData name="ZAMTANG@NAVER.COM" userId="750a74194929a6bb" providerId="LiveId" clId="{C6814C02-522C-4ECA-85D1-3C9E4114C0EA}" dt="2025-01-19T07:10:06.296" v="726" actId="20577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C6814C02-522C-4ECA-85D1-3C9E4114C0EA}" dt="2025-01-19T11:31:33.323" v="1244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modSp mod">
        <pc:chgData name="ZAMTANG@NAVER.COM" userId="750a74194929a6bb" providerId="LiveId" clId="{C6814C02-522C-4ECA-85D1-3C9E4114C0EA}" dt="2025-01-19T11:31:38.100" v="1246" actId="20577"/>
        <pc:sldMkLst>
          <pc:docMk/>
          <pc:sldMk cId="1830245643" sldId="1066"/>
        </pc:sldMkLst>
        <pc:spChg chg="mod">
          <ac:chgData name="ZAMTANG@NAVER.COM" userId="750a74194929a6bb" providerId="LiveId" clId="{C6814C02-522C-4ECA-85D1-3C9E4114C0EA}" dt="2025-01-19T11:31:38.100" v="1246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6814C02-522C-4ECA-85D1-3C9E4114C0EA}" dt="2025-01-19T07:10:38.351" v="74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6814C02-522C-4ECA-85D1-3C9E4114C0EA}" dt="2025-01-19T11:31:46.075" v="1248"/>
        <pc:sldMkLst>
          <pc:docMk/>
          <pc:sldMk cId="1466469807" sldId="1067"/>
        </pc:sldMkLst>
        <pc:spChg chg="mod">
          <ac:chgData name="ZAMTANG@NAVER.COM" userId="750a74194929a6bb" providerId="LiveId" clId="{C6814C02-522C-4ECA-85D1-3C9E4114C0EA}" dt="2025-01-19T07:11:47.752" v="77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6814C02-522C-4ECA-85D1-3C9E4114C0EA}" dt="2025-01-19T11:31:46.075" v="1248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6814C02-522C-4ECA-85D1-3C9E4114C0EA}" dt="2025-01-19T07:12:04.315" v="78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6814C02-522C-4ECA-85D1-3C9E4114C0EA}" dt="2025-01-19T11:31:42.893" v="1247"/>
        <pc:sldMkLst>
          <pc:docMk/>
          <pc:sldMk cId="1389639009" sldId="1068"/>
        </pc:sldMkLst>
        <pc:spChg chg="mod">
          <ac:chgData name="ZAMTANG@NAVER.COM" userId="750a74194929a6bb" providerId="LiveId" clId="{C6814C02-522C-4ECA-85D1-3C9E4114C0EA}" dt="2025-01-19T11:31:42.893" v="1247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6814C02-522C-4ECA-85D1-3C9E4114C0EA}" dt="2025-01-19T07:11:00.931" v="75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400082599" sldId="1106"/>
        </pc:sldMkLst>
      </pc:sldChg>
      <pc:sldChg chg="del">
        <pc:chgData name="ZAMTANG@NAVER.COM" userId="750a74194929a6bb" providerId="LiveId" clId="{C6814C02-522C-4ECA-85D1-3C9E4114C0EA}" dt="2025-01-19T06:32:09.582" v="235" actId="47"/>
        <pc:sldMkLst>
          <pc:docMk/>
          <pc:sldMk cId="1102485331" sldId="1144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1840744852" sldId="1145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4148834201" sldId="1146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44711446" sldId="1147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575180107" sldId="1148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054290909" sldId="1149"/>
        </pc:sldMkLst>
      </pc:sldChg>
      <pc:sldChg chg="delSp modSp mod ord">
        <pc:chgData name="ZAMTANG@NAVER.COM" userId="750a74194929a6bb" providerId="LiveId" clId="{C6814C02-522C-4ECA-85D1-3C9E4114C0EA}" dt="2025-01-19T07:03:03.089" v="612" actId="15"/>
        <pc:sldMkLst>
          <pc:docMk/>
          <pc:sldMk cId="1297501612" sldId="1150"/>
        </pc:sldMkLst>
        <pc:spChg chg="mod">
          <ac:chgData name="ZAMTANG@NAVER.COM" userId="750a74194929a6bb" providerId="LiveId" clId="{C6814C02-522C-4ECA-85D1-3C9E4114C0EA}" dt="2025-01-19T07:03:03.089" v="612" actId="15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C6814C02-522C-4ECA-85D1-3C9E4114C0EA}" dt="2025-01-19T07:01:03.223" v="577"/>
          <ac:spMkLst>
            <pc:docMk/>
            <pc:sldMk cId="1297501612" sldId="1150"/>
            <ac:spMk id="3" creationId="{9F11BFD1-C606-B986-6A10-DD4C007A8592}"/>
          </ac:spMkLst>
        </pc:spChg>
        <pc:picChg chg="del">
          <ac:chgData name="ZAMTANG@NAVER.COM" userId="750a74194929a6bb" providerId="LiveId" clId="{C6814C02-522C-4ECA-85D1-3C9E4114C0EA}" dt="2025-01-19T07:02:58.935" v="611" actId="478"/>
          <ac:picMkLst>
            <pc:docMk/>
            <pc:sldMk cId="1297501612" sldId="1150"/>
            <ac:picMk id="5" creationId="{6D650A5E-D4EF-4101-13DE-DD37666CB828}"/>
          </ac:picMkLst>
        </pc:picChg>
        <pc:picChg chg="del">
          <ac:chgData name="ZAMTANG@NAVER.COM" userId="750a74194929a6bb" providerId="LiveId" clId="{C6814C02-522C-4ECA-85D1-3C9E4114C0EA}" dt="2025-01-19T07:02:58.347" v="610" actId="478"/>
          <ac:picMkLst>
            <pc:docMk/>
            <pc:sldMk cId="1297501612" sldId="1150"/>
            <ac:picMk id="7" creationId="{D72386BB-7ED5-ABFE-4CB1-B3CE694D1574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757434080" sldId="1151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1125114384" sldId="1152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44067317" sldId="115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376433051" sldId="115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799471466" sldId="1155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297004836" sldId="1156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96292375" sldId="1157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08874686" sldId="1158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031787146" sldId="1159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354705187" sldId="1160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324000720" sldId="1161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78001216" sldId="1162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478128217" sldId="116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36448453" sldId="116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497948918" sldId="1165"/>
        </pc:sldMkLst>
      </pc:sldChg>
      <pc:sldChg chg="modSp add mod">
        <pc:chgData name="ZAMTANG@NAVER.COM" userId="750a74194929a6bb" providerId="LiveId" clId="{C6814C02-522C-4ECA-85D1-3C9E4114C0EA}" dt="2025-01-19T06:32:07.499" v="234" actId="1076"/>
        <pc:sldMkLst>
          <pc:docMk/>
          <pc:sldMk cId="3096916416" sldId="1166"/>
        </pc:sldMkLst>
        <pc:spChg chg="mod">
          <ac:chgData name="ZAMTANG@NAVER.COM" userId="750a74194929a6bb" providerId="LiveId" clId="{C6814C02-522C-4ECA-85D1-3C9E4114C0EA}" dt="2025-01-19T06:31:53.582" v="231"/>
          <ac:spMkLst>
            <pc:docMk/>
            <pc:sldMk cId="3096916416" sldId="1166"/>
            <ac:spMk id="2" creationId="{8E8BD932-E77D-E247-ADA0-690C641E308A}"/>
          </ac:spMkLst>
        </pc:spChg>
        <pc:picChg chg="mod">
          <ac:chgData name="ZAMTANG@NAVER.COM" userId="750a74194929a6bb" providerId="LiveId" clId="{C6814C02-522C-4ECA-85D1-3C9E4114C0EA}" dt="2025-01-19T06:32:07.499" v="234" actId="1076"/>
          <ac:picMkLst>
            <pc:docMk/>
            <pc:sldMk cId="3096916416" sldId="1166"/>
            <ac:picMk id="5" creationId="{36391C44-C325-E06B-FB02-FAA1AA115984}"/>
          </ac:picMkLst>
        </pc:picChg>
      </pc:sldChg>
      <pc:sldChg chg="modSp add mod">
        <pc:chgData name="ZAMTANG@NAVER.COM" userId="750a74194929a6bb" providerId="LiveId" clId="{C6814C02-522C-4ECA-85D1-3C9E4114C0EA}" dt="2025-01-19T06:32:47.653" v="240" actId="1076"/>
        <pc:sldMkLst>
          <pc:docMk/>
          <pc:sldMk cId="1097442402" sldId="1167"/>
        </pc:sldMkLst>
        <pc:spChg chg="mod">
          <ac:chgData name="ZAMTANG@NAVER.COM" userId="750a74194929a6bb" providerId="LiveId" clId="{C6814C02-522C-4ECA-85D1-3C9E4114C0EA}" dt="2025-01-19T06:32:38.881" v="237"/>
          <ac:spMkLst>
            <pc:docMk/>
            <pc:sldMk cId="1097442402" sldId="1167"/>
            <ac:spMk id="2" creationId="{6C7397F8-710F-5095-C333-94F6CB6344CE}"/>
          </ac:spMkLst>
        </pc:spChg>
        <pc:picChg chg="mod">
          <ac:chgData name="ZAMTANG@NAVER.COM" userId="750a74194929a6bb" providerId="LiveId" clId="{C6814C02-522C-4ECA-85D1-3C9E4114C0EA}" dt="2025-01-19T06:32:47.653" v="240" actId="1076"/>
          <ac:picMkLst>
            <pc:docMk/>
            <pc:sldMk cId="1097442402" sldId="1167"/>
            <ac:picMk id="5" creationId="{C329685F-DD5C-9A4E-0893-C126FDC86094}"/>
          </ac:picMkLst>
        </pc:picChg>
      </pc:sldChg>
      <pc:sldChg chg="modSp add mod">
        <pc:chgData name="ZAMTANG@NAVER.COM" userId="750a74194929a6bb" providerId="LiveId" clId="{C6814C02-522C-4ECA-85D1-3C9E4114C0EA}" dt="2025-01-19T06:34:28.450" v="264"/>
        <pc:sldMkLst>
          <pc:docMk/>
          <pc:sldMk cId="1042590219" sldId="1168"/>
        </pc:sldMkLst>
        <pc:spChg chg="mod">
          <ac:chgData name="ZAMTANG@NAVER.COM" userId="750a74194929a6bb" providerId="LiveId" clId="{C6814C02-522C-4ECA-85D1-3C9E4114C0EA}" dt="2025-01-19T06:34:28.450" v="264"/>
          <ac:spMkLst>
            <pc:docMk/>
            <pc:sldMk cId="1042590219" sldId="1168"/>
            <ac:spMk id="2" creationId="{8DA25C7D-A531-4386-A09C-D1706731EF53}"/>
          </ac:spMkLst>
        </pc:spChg>
        <pc:picChg chg="mod">
          <ac:chgData name="ZAMTANG@NAVER.COM" userId="750a74194929a6bb" providerId="LiveId" clId="{C6814C02-522C-4ECA-85D1-3C9E4114C0EA}" dt="2025-01-19T06:33:41.264" v="254" actId="1076"/>
          <ac:picMkLst>
            <pc:docMk/>
            <pc:sldMk cId="1042590219" sldId="1168"/>
            <ac:picMk id="5" creationId="{8B4BB198-ACB5-5112-1DF3-CAE05E7AD78E}"/>
          </ac:picMkLst>
        </pc:picChg>
      </pc:sldChg>
      <pc:sldChg chg="addSp modSp add mod">
        <pc:chgData name="ZAMTANG@NAVER.COM" userId="750a74194929a6bb" providerId="LiveId" clId="{C6814C02-522C-4ECA-85D1-3C9E4114C0EA}" dt="2025-01-19T06:35:35.467" v="276" actId="14100"/>
        <pc:sldMkLst>
          <pc:docMk/>
          <pc:sldMk cId="1107724608" sldId="1169"/>
        </pc:sldMkLst>
        <pc:spChg chg="mod">
          <ac:chgData name="ZAMTANG@NAVER.COM" userId="750a74194929a6bb" providerId="LiveId" clId="{C6814C02-522C-4ECA-85D1-3C9E4114C0EA}" dt="2025-01-19T06:35:20.767" v="270" actId="20577"/>
          <ac:spMkLst>
            <pc:docMk/>
            <pc:sldMk cId="1107724608" sldId="1169"/>
            <ac:spMk id="2" creationId="{CB1B6ADA-A5F0-6352-1F64-FCDC53700254}"/>
          </ac:spMkLst>
        </pc:spChg>
        <pc:picChg chg="mod">
          <ac:chgData name="ZAMTANG@NAVER.COM" userId="750a74194929a6bb" providerId="LiveId" clId="{C6814C02-522C-4ECA-85D1-3C9E4114C0EA}" dt="2025-01-19T06:35:31.672" v="274" actId="1076"/>
          <ac:picMkLst>
            <pc:docMk/>
            <pc:sldMk cId="1107724608" sldId="1169"/>
            <ac:picMk id="5" creationId="{3426B0F0-D48F-0DE5-1E43-E7045FC5796B}"/>
          </ac:picMkLst>
        </pc:picChg>
        <pc:picChg chg="add mod">
          <ac:chgData name="ZAMTANG@NAVER.COM" userId="750a74194929a6bb" providerId="LiveId" clId="{C6814C02-522C-4ECA-85D1-3C9E4114C0EA}" dt="2025-01-19T06:35:35.467" v="276" actId="14100"/>
          <ac:picMkLst>
            <pc:docMk/>
            <pc:sldMk cId="1107724608" sldId="1169"/>
            <ac:picMk id="6" creationId="{9460BC99-A4DF-19A6-6C3A-32BC275B0DB3}"/>
          </ac:picMkLst>
        </pc:picChg>
      </pc:sldChg>
      <pc:sldChg chg="addSp modSp add mod ord">
        <pc:chgData name="ZAMTANG@NAVER.COM" userId="750a74194929a6bb" providerId="LiveId" clId="{C6814C02-522C-4ECA-85D1-3C9E4114C0EA}" dt="2025-01-19T06:38:55.542" v="321" actId="1076"/>
        <pc:sldMkLst>
          <pc:docMk/>
          <pc:sldMk cId="385186273" sldId="1170"/>
        </pc:sldMkLst>
        <pc:spChg chg="mod">
          <ac:chgData name="ZAMTANG@NAVER.COM" userId="750a74194929a6bb" providerId="LiveId" clId="{C6814C02-522C-4ECA-85D1-3C9E4114C0EA}" dt="2025-01-19T06:37:53.545" v="307"/>
          <ac:spMkLst>
            <pc:docMk/>
            <pc:sldMk cId="385186273" sldId="1170"/>
            <ac:spMk id="2" creationId="{D4EEC3C8-633C-5207-7F84-6860D1919379}"/>
          </ac:spMkLst>
        </pc:spChg>
        <pc:picChg chg="mod">
          <ac:chgData name="ZAMTANG@NAVER.COM" userId="750a74194929a6bb" providerId="LiveId" clId="{C6814C02-522C-4ECA-85D1-3C9E4114C0EA}" dt="2025-01-19T06:38:27.427" v="313" actId="14100"/>
          <ac:picMkLst>
            <pc:docMk/>
            <pc:sldMk cId="385186273" sldId="1170"/>
            <ac:picMk id="5" creationId="{BA7B2813-D5DF-07CD-B2FA-646EAE411778}"/>
          </ac:picMkLst>
        </pc:picChg>
        <pc:picChg chg="mod">
          <ac:chgData name="ZAMTANG@NAVER.COM" userId="750a74194929a6bb" providerId="LiveId" clId="{C6814C02-522C-4ECA-85D1-3C9E4114C0EA}" dt="2025-01-19T06:38:32.155" v="315" actId="1076"/>
          <ac:picMkLst>
            <pc:docMk/>
            <pc:sldMk cId="385186273" sldId="1170"/>
            <ac:picMk id="6" creationId="{BD2E8803-0A84-9A44-8CA5-64516F9FA6BD}"/>
          </ac:picMkLst>
        </pc:picChg>
        <pc:picChg chg="add mod">
          <ac:chgData name="ZAMTANG@NAVER.COM" userId="750a74194929a6bb" providerId="LiveId" clId="{C6814C02-522C-4ECA-85D1-3C9E4114C0EA}" dt="2025-01-19T06:38:55.542" v="321" actId="1076"/>
          <ac:picMkLst>
            <pc:docMk/>
            <pc:sldMk cId="385186273" sldId="1170"/>
            <ac:picMk id="7" creationId="{EEDA57E0-CD32-BDFA-ACE4-5C334B4AAAC6}"/>
          </ac:picMkLst>
        </pc:picChg>
      </pc:sldChg>
      <pc:sldChg chg="addSp modSp add mod">
        <pc:chgData name="ZAMTANG@NAVER.COM" userId="750a74194929a6bb" providerId="LiveId" clId="{C6814C02-522C-4ECA-85D1-3C9E4114C0EA}" dt="2025-01-19T06:37:00.285" v="304" actId="1076"/>
        <pc:sldMkLst>
          <pc:docMk/>
          <pc:sldMk cId="3490490473" sldId="1171"/>
        </pc:sldMkLst>
        <pc:spChg chg="mod">
          <ac:chgData name="ZAMTANG@NAVER.COM" userId="750a74194929a6bb" providerId="LiveId" clId="{C6814C02-522C-4ECA-85D1-3C9E4114C0EA}" dt="2025-01-19T06:36:00.779" v="281" actId="20577"/>
          <ac:spMkLst>
            <pc:docMk/>
            <pc:sldMk cId="3490490473" sldId="1171"/>
            <ac:spMk id="2" creationId="{D6F1DD00-5ABF-7853-D25D-EC468AF5AE56}"/>
          </ac:spMkLst>
        </pc:spChg>
        <pc:picChg chg="mod">
          <ac:chgData name="ZAMTANG@NAVER.COM" userId="750a74194929a6bb" providerId="LiveId" clId="{C6814C02-522C-4ECA-85D1-3C9E4114C0EA}" dt="2025-01-19T06:36:46.463" v="299" actId="1076"/>
          <ac:picMkLst>
            <pc:docMk/>
            <pc:sldMk cId="3490490473" sldId="1171"/>
            <ac:picMk id="5" creationId="{5809E375-B346-98A1-0B01-BE8CEFF89611}"/>
          </ac:picMkLst>
        </pc:picChg>
        <pc:picChg chg="mod">
          <ac:chgData name="ZAMTANG@NAVER.COM" userId="750a74194929a6bb" providerId="LiveId" clId="{C6814C02-522C-4ECA-85D1-3C9E4114C0EA}" dt="2025-01-19T06:37:00.285" v="304" actId="1076"/>
          <ac:picMkLst>
            <pc:docMk/>
            <pc:sldMk cId="3490490473" sldId="1171"/>
            <ac:picMk id="6" creationId="{7AF88305-5AF5-704D-9062-9F88C5643CD9}"/>
          </ac:picMkLst>
        </pc:picChg>
        <pc:picChg chg="add mod">
          <ac:chgData name="ZAMTANG@NAVER.COM" userId="750a74194929a6bb" providerId="LiveId" clId="{C6814C02-522C-4ECA-85D1-3C9E4114C0EA}" dt="2025-01-19T06:36:58.345" v="303" actId="1076"/>
          <ac:picMkLst>
            <pc:docMk/>
            <pc:sldMk cId="3490490473" sldId="1171"/>
            <ac:picMk id="7" creationId="{464160D1-4967-8F25-31A6-215CF1AC07B1}"/>
          </ac:picMkLst>
        </pc:picChg>
      </pc:sldChg>
      <pc:sldChg chg="add del">
        <pc:chgData name="ZAMTANG@NAVER.COM" userId="750a74194929a6bb" providerId="LiveId" clId="{C6814C02-522C-4ECA-85D1-3C9E4114C0EA}" dt="2025-01-19T06:39:01.443" v="323"/>
        <pc:sldMkLst>
          <pc:docMk/>
          <pc:sldMk cId="1542370754" sldId="1172"/>
        </pc:sldMkLst>
      </pc:sldChg>
      <pc:sldChg chg="delSp modSp add mod">
        <pc:chgData name="ZAMTANG@NAVER.COM" userId="750a74194929a6bb" providerId="LiveId" clId="{C6814C02-522C-4ECA-85D1-3C9E4114C0EA}" dt="2025-01-19T06:45:33.370" v="348" actId="478"/>
        <pc:sldMkLst>
          <pc:docMk/>
          <pc:sldMk cId="2412706426" sldId="1172"/>
        </pc:sldMkLst>
        <pc:spChg chg="mod">
          <ac:chgData name="ZAMTANG@NAVER.COM" userId="750a74194929a6bb" providerId="LiveId" clId="{C6814C02-522C-4ECA-85D1-3C9E4114C0EA}" dt="2025-01-19T06:45:26.560" v="347" actId="15"/>
          <ac:spMkLst>
            <pc:docMk/>
            <pc:sldMk cId="2412706426" sldId="1172"/>
            <ac:spMk id="2" creationId="{6BA09F1A-1ABB-3B52-C3EE-45AAF9BABFED}"/>
          </ac:spMkLst>
        </pc:spChg>
        <pc:picChg chg="del">
          <ac:chgData name="ZAMTANG@NAVER.COM" userId="750a74194929a6bb" providerId="LiveId" clId="{C6814C02-522C-4ECA-85D1-3C9E4114C0EA}" dt="2025-01-19T06:45:33.370" v="348" actId="478"/>
          <ac:picMkLst>
            <pc:docMk/>
            <pc:sldMk cId="2412706426" sldId="1172"/>
            <ac:picMk id="5" creationId="{B87D1A73-09D6-AC60-3C0D-9598279BB996}"/>
          </ac:picMkLst>
        </pc:picChg>
      </pc:sldChg>
      <pc:sldChg chg="addSp modSp add mod">
        <pc:chgData name="ZAMTANG@NAVER.COM" userId="750a74194929a6bb" providerId="LiveId" clId="{C6814C02-522C-4ECA-85D1-3C9E4114C0EA}" dt="2025-01-19T06:47:21.433" v="364" actId="1076"/>
        <pc:sldMkLst>
          <pc:docMk/>
          <pc:sldMk cId="464234447" sldId="1173"/>
        </pc:sldMkLst>
        <pc:spChg chg="mod">
          <ac:chgData name="ZAMTANG@NAVER.COM" userId="750a74194929a6bb" providerId="LiveId" clId="{C6814C02-522C-4ECA-85D1-3C9E4114C0EA}" dt="2025-01-19T06:47:06.650" v="361"/>
          <ac:spMkLst>
            <pc:docMk/>
            <pc:sldMk cId="464234447" sldId="1173"/>
            <ac:spMk id="2" creationId="{EC0197C5-7A8A-136D-C295-69F38EE6EEA5}"/>
          </ac:spMkLst>
        </pc:spChg>
        <pc:picChg chg="add mod">
          <ac:chgData name="ZAMTANG@NAVER.COM" userId="750a74194929a6bb" providerId="LiveId" clId="{C6814C02-522C-4ECA-85D1-3C9E4114C0EA}" dt="2025-01-19T06:47:21.433" v="364" actId="1076"/>
          <ac:picMkLst>
            <pc:docMk/>
            <pc:sldMk cId="464234447" sldId="1173"/>
            <ac:picMk id="5" creationId="{123077D4-BB4E-C7BC-B2CC-1AD683D5878E}"/>
          </ac:picMkLst>
        </pc:picChg>
      </pc:sldChg>
      <pc:sldChg chg="addSp modSp add mod">
        <pc:chgData name="ZAMTANG@NAVER.COM" userId="750a74194929a6bb" providerId="LiveId" clId="{C6814C02-522C-4ECA-85D1-3C9E4114C0EA}" dt="2025-01-19T06:49:25.589" v="406" actId="1076"/>
        <pc:sldMkLst>
          <pc:docMk/>
          <pc:sldMk cId="1265396782" sldId="1174"/>
        </pc:sldMkLst>
        <pc:spChg chg="mod">
          <ac:chgData name="ZAMTANG@NAVER.COM" userId="750a74194929a6bb" providerId="LiveId" clId="{C6814C02-522C-4ECA-85D1-3C9E4114C0EA}" dt="2025-01-19T06:48:47.165" v="393"/>
          <ac:spMkLst>
            <pc:docMk/>
            <pc:sldMk cId="1265396782" sldId="1174"/>
            <ac:spMk id="2" creationId="{B9344E8B-6C21-9934-F794-ECB04E6337F1}"/>
          </ac:spMkLst>
        </pc:spChg>
        <pc:picChg chg="mod">
          <ac:chgData name="ZAMTANG@NAVER.COM" userId="750a74194929a6bb" providerId="LiveId" clId="{C6814C02-522C-4ECA-85D1-3C9E4114C0EA}" dt="2025-01-19T06:49:23.106" v="405" actId="1076"/>
          <ac:picMkLst>
            <pc:docMk/>
            <pc:sldMk cId="1265396782" sldId="1174"/>
            <ac:picMk id="5" creationId="{1D48AF72-A721-44F4-C1BD-F93096EDE6D2}"/>
          </ac:picMkLst>
        </pc:picChg>
        <pc:picChg chg="add mod">
          <ac:chgData name="ZAMTANG@NAVER.COM" userId="750a74194929a6bb" providerId="LiveId" clId="{C6814C02-522C-4ECA-85D1-3C9E4114C0EA}" dt="2025-01-19T06:49:25.589" v="406" actId="1076"/>
          <ac:picMkLst>
            <pc:docMk/>
            <pc:sldMk cId="1265396782" sldId="1174"/>
            <ac:picMk id="6" creationId="{2C4AF63A-2180-86B0-C439-BAF657E7A628}"/>
          </ac:picMkLst>
        </pc:picChg>
      </pc:sldChg>
      <pc:sldChg chg="delSp modSp add mod">
        <pc:chgData name="ZAMTANG@NAVER.COM" userId="750a74194929a6bb" providerId="LiveId" clId="{C6814C02-522C-4ECA-85D1-3C9E4114C0EA}" dt="2025-01-19T06:51:08.230" v="446" actId="1076"/>
        <pc:sldMkLst>
          <pc:docMk/>
          <pc:sldMk cId="1819026349" sldId="1175"/>
        </pc:sldMkLst>
        <pc:spChg chg="mod">
          <ac:chgData name="ZAMTANG@NAVER.COM" userId="750a74194929a6bb" providerId="LiveId" clId="{C6814C02-522C-4ECA-85D1-3C9E4114C0EA}" dt="2025-01-19T06:50:52.524" v="442"/>
          <ac:spMkLst>
            <pc:docMk/>
            <pc:sldMk cId="1819026349" sldId="1175"/>
            <ac:spMk id="2" creationId="{BFEDB177-8596-5554-74B8-CBFC13DAB2D6}"/>
          </ac:spMkLst>
        </pc:spChg>
        <pc:picChg chg="mod">
          <ac:chgData name="ZAMTANG@NAVER.COM" userId="750a74194929a6bb" providerId="LiveId" clId="{C6814C02-522C-4ECA-85D1-3C9E4114C0EA}" dt="2025-01-19T06:51:08.230" v="446" actId="1076"/>
          <ac:picMkLst>
            <pc:docMk/>
            <pc:sldMk cId="1819026349" sldId="1175"/>
            <ac:picMk id="5" creationId="{AE5879C3-16DB-9A96-3517-ED499E57DDEC}"/>
          </ac:picMkLst>
        </pc:picChg>
        <pc:picChg chg="del">
          <ac:chgData name="ZAMTANG@NAVER.COM" userId="750a74194929a6bb" providerId="LiveId" clId="{C6814C02-522C-4ECA-85D1-3C9E4114C0EA}" dt="2025-01-19T06:51:03.016" v="444" actId="478"/>
          <ac:picMkLst>
            <pc:docMk/>
            <pc:sldMk cId="1819026349" sldId="1175"/>
            <ac:picMk id="6" creationId="{7BBA0A21-DAF9-6FC2-2E48-81AE7D5FF19F}"/>
          </ac:picMkLst>
        </pc:picChg>
      </pc:sldChg>
      <pc:sldChg chg="addSp modSp add mod">
        <pc:chgData name="ZAMTANG@NAVER.COM" userId="750a74194929a6bb" providerId="LiveId" clId="{C6814C02-522C-4ECA-85D1-3C9E4114C0EA}" dt="2025-01-19T06:53:31.991" v="472" actId="1076"/>
        <pc:sldMkLst>
          <pc:docMk/>
          <pc:sldMk cId="3715959190" sldId="1176"/>
        </pc:sldMkLst>
        <pc:spChg chg="mod">
          <ac:chgData name="ZAMTANG@NAVER.COM" userId="750a74194929a6bb" providerId="LiveId" clId="{C6814C02-522C-4ECA-85D1-3C9E4114C0EA}" dt="2025-01-19T06:53:23.604" v="469" actId="20577"/>
          <ac:spMkLst>
            <pc:docMk/>
            <pc:sldMk cId="3715959190" sldId="1176"/>
            <ac:spMk id="2" creationId="{396024CB-33FA-8832-6071-0927909B272E}"/>
          </ac:spMkLst>
        </pc:spChg>
        <pc:picChg chg="mod">
          <ac:chgData name="ZAMTANG@NAVER.COM" userId="750a74194929a6bb" providerId="LiveId" clId="{C6814C02-522C-4ECA-85D1-3C9E4114C0EA}" dt="2025-01-19T06:53:21.786" v="467" actId="1076"/>
          <ac:picMkLst>
            <pc:docMk/>
            <pc:sldMk cId="3715959190" sldId="1176"/>
            <ac:picMk id="5" creationId="{73CA489F-99BF-9414-6AB1-C1C94325AA3B}"/>
          </ac:picMkLst>
        </pc:picChg>
        <pc:picChg chg="add mod">
          <ac:chgData name="ZAMTANG@NAVER.COM" userId="750a74194929a6bb" providerId="LiveId" clId="{C6814C02-522C-4ECA-85D1-3C9E4114C0EA}" dt="2025-01-19T06:53:31.991" v="472" actId="1076"/>
          <ac:picMkLst>
            <pc:docMk/>
            <pc:sldMk cId="3715959190" sldId="1176"/>
            <ac:picMk id="6" creationId="{7B47F545-AB14-0C6E-6328-84F7FC6DCA44}"/>
          </ac:picMkLst>
        </pc:picChg>
      </pc:sldChg>
      <pc:sldChg chg="delSp modSp add mod">
        <pc:chgData name="ZAMTANG@NAVER.COM" userId="750a74194929a6bb" providerId="LiveId" clId="{C6814C02-522C-4ECA-85D1-3C9E4114C0EA}" dt="2025-01-19T06:55:15.377" v="495" actId="404"/>
        <pc:sldMkLst>
          <pc:docMk/>
          <pc:sldMk cId="391983428" sldId="1177"/>
        </pc:sldMkLst>
        <pc:spChg chg="mod">
          <ac:chgData name="ZAMTANG@NAVER.COM" userId="750a74194929a6bb" providerId="LiveId" clId="{C6814C02-522C-4ECA-85D1-3C9E4114C0EA}" dt="2025-01-19T06:55:15.377" v="495" actId="404"/>
          <ac:spMkLst>
            <pc:docMk/>
            <pc:sldMk cId="391983428" sldId="1177"/>
            <ac:spMk id="2" creationId="{A241AA0B-8B37-1DA0-4A8C-BFAA049F04AB}"/>
          </ac:spMkLst>
        </pc:spChg>
        <pc:picChg chg="mod">
          <ac:chgData name="ZAMTANG@NAVER.COM" userId="750a74194929a6bb" providerId="LiveId" clId="{C6814C02-522C-4ECA-85D1-3C9E4114C0EA}" dt="2025-01-19T06:55:12.669" v="494" actId="1076"/>
          <ac:picMkLst>
            <pc:docMk/>
            <pc:sldMk cId="391983428" sldId="1177"/>
            <ac:picMk id="5" creationId="{55C1D841-800F-53BC-52BB-8129BFF0D754}"/>
          </ac:picMkLst>
        </pc:picChg>
        <pc:picChg chg="del">
          <ac:chgData name="ZAMTANG@NAVER.COM" userId="750a74194929a6bb" providerId="LiveId" clId="{C6814C02-522C-4ECA-85D1-3C9E4114C0EA}" dt="2025-01-19T06:54:23.905" v="479" actId="478"/>
          <ac:picMkLst>
            <pc:docMk/>
            <pc:sldMk cId="391983428" sldId="1177"/>
            <ac:picMk id="6" creationId="{9115CC94-AA65-334B-1A85-AD1FCB392F86}"/>
          </ac:picMkLst>
        </pc:picChg>
      </pc:sldChg>
      <pc:sldChg chg="modSp add mod">
        <pc:chgData name="ZAMTANG@NAVER.COM" userId="750a74194929a6bb" providerId="LiveId" clId="{C6814C02-522C-4ECA-85D1-3C9E4114C0EA}" dt="2025-01-19T06:56:21.934" v="528" actId="1076"/>
        <pc:sldMkLst>
          <pc:docMk/>
          <pc:sldMk cId="1348435577" sldId="1178"/>
        </pc:sldMkLst>
        <pc:spChg chg="mod">
          <ac:chgData name="ZAMTANG@NAVER.COM" userId="750a74194929a6bb" providerId="LiveId" clId="{C6814C02-522C-4ECA-85D1-3C9E4114C0EA}" dt="2025-01-19T06:56:11.522" v="525" actId="14"/>
          <ac:spMkLst>
            <pc:docMk/>
            <pc:sldMk cId="1348435577" sldId="1178"/>
            <ac:spMk id="2" creationId="{82857D9C-D45D-4795-9661-622D70727D38}"/>
          </ac:spMkLst>
        </pc:spChg>
        <pc:picChg chg="mod">
          <ac:chgData name="ZAMTANG@NAVER.COM" userId="750a74194929a6bb" providerId="LiveId" clId="{C6814C02-522C-4ECA-85D1-3C9E4114C0EA}" dt="2025-01-19T06:56:21.934" v="528" actId="1076"/>
          <ac:picMkLst>
            <pc:docMk/>
            <pc:sldMk cId="1348435577" sldId="1178"/>
            <ac:picMk id="5" creationId="{0BF1574C-4268-FE3A-233A-5E4AA81D709E}"/>
          </ac:picMkLst>
        </pc:picChg>
      </pc:sldChg>
      <pc:sldChg chg="modSp add mod">
        <pc:chgData name="ZAMTANG@NAVER.COM" userId="750a74194929a6bb" providerId="LiveId" clId="{C6814C02-522C-4ECA-85D1-3C9E4114C0EA}" dt="2025-01-19T06:57:26.058" v="548"/>
        <pc:sldMkLst>
          <pc:docMk/>
          <pc:sldMk cId="1187902178" sldId="1179"/>
        </pc:sldMkLst>
        <pc:spChg chg="mod">
          <ac:chgData name="ZAMTANG@NAVER.COM" userId="750a74194929a6bb" providerId="LiveId" clId="{C6814C02-522C-4ECA-85D1-3C9E4114C0EA}" dt="2025-01-19T06:57:26.058" v="548"/>
          <ac:spMkLst>
            <pc:docMk/>
            <pc:sldMk cId="1187902178" sldId="1179"/>
            <ac:spMk id="2" creationId="{4EFF03DF-37CA-D67E-12B0-B73FF0E750CB}"/>
          </ac:spMkLst>
        </pc:spChg>
        <pc:picChg chg="mod">
          <ac:chgData name="ZAMTANG@NAVER.COM" userId="750a74194929a6bb" providerId="LiveId" clId="{C6814C02-522C-4ECA-85D1-3C9E4114C0EA}" dt="2025-01-19T06:56:48.048" v="546" actId="1076"/>
          <ac:picMkLst>
            <pc:docMk/>
            <pc:sldMk cId="1187902178" sldId="1179"/>
            <ac:picMk id="5" creationId="{6122297F-A8EE-056A-DE94-FFE01FE1ADD6}"/>
          </ac:picMkLst>
        </pc:picChg>
      </pc:sldChg>
      <pc:sldChg chg="addSp modSp add mod">
        <pc:chgData name="ZAMTANG@NAVER.COM" userId="750a74194929a6bb" providerId="LiveId" clId="{C6814C02-522C-4ECA-85D1-3C9E4114C0EA}" dt="2025-01-19T06:58:34.813" v="558" actId="14100"/>
        <pc:sldMkLst>
          <pc:docMk/>
          <pc:sldMk cId="3122221323" sldId="1180"/>
        </pc:sldMkLst>
        <pc:spChg chg="mod">
          <ac:chgData name="ZAMTANG@NAVER.COM" userId="750a74194929a6bb" providerId="LiveId" clId="{C6814C02-522C-4ECA-85D1-3C9E4114C0EA}" dt="2025-01-19T06:57:53.460" v="550"/>
          <ac:spMkLst>
            <pc:docMk/>
            <pc:sldMk cId="3122221323" sldId="1180"/>
            <ac:spMk id="2" creationId="{08B4ABD8-A63E-B0C2-B382-59B3C84CE85B}"/>
          </ac:spMkLst>
        </pc:spChg>
        <pc:picChg chg="mod">
          <ac:chgData name="ZAMTANG@NAVER.COM" userId="750a74194929a6bb" providerId="LiveId" clId="{C6814C02-522C-4ECA-85D1-3C9E4114C0EA}" dt="2025-01-19T06:58:23.205" v="554" actId="1076"/>
          <ac:picMkLst>
            <pc:docMk/>
            <pc:sldMk cId="3122221323" sldId="1180"/>
            <ac:picMk id="5" creationId="{E200F215-B4EC-540C-1D74-04854FFD2F3F}"/>
          </ac:picMkLst>
        </pc:picChg>
        <pc:picChg chg="add mod">
          <ac:chgData name="ZAMTANG@NAVER.COM" userId="750a74194929a6bb" providerId="LiveId" clId="{C6814C02-522C-4ECA-85D1-3C9E4114C0EA}" dt="2025-01-19T06:58:34.813" v="558" actId="14100"/>
          <ac:picMkLst>
            <pc:docMk/>
            <pc:sldMk cId="3122221323" sldId="1180"/>
            <ac:picMk id="6" creationId="{63381D9B-BC51-852A-7193-D19BDB713025}"/>
          </ac:picMkLst>
        </pc:picChg>
      </pc:sldChg>
      <pc:sldChg chg="modSp add mod">
        <pc:chgData name="ZAMTANG@NAVER.COM" userId="750a74194929a6bb" providerId="LiveId" clId="{C6814C02-522C-4ECA-85D1-3C9E4114C0EA}" dt="2025-01-19T06:59:12.363" v="570" actId="1076"/>
        <pc:sldMkLst>
          <pc:docMk/>
          <pc:sldMk cId="466386838" sldId="1181"/>
        </pc:sldMkLst>
        <pc:spChg chg="mod">
          <ac:chgData name="ZAMTANG@NAVER.COM" userId="750a74194929a6bb" providerId="LiveId" clId="{C6814C02-522C-4ECA-85D1-3C9E4114C0EA}" dt="2025-01-19T06:58:54.353" v="562" actId="20577"/>
          <ac:spMkLst>
            <pc:docMk/>
            <pc:sldMk cId="466386838" sldId="1181"/>
            <ac:spMk id="2" creationId="{83EB75D5-560D-83DB-03F7-A8B5D48C5424}"/>
          </ac:spMkLst>
        </pc:spChg>
        <pc:picChg chg="mod">
          <ac:chgData name="ZAMTANG@NAVER.COM" userId="750a74194929a6bb" providerId="LiveId" clId="{C6814C02-522C-4ECA-85D1-3C9E4114C0EA}" dt="2025-01-19T06:59:12.363" v="570" actId="1076"/>
          <ac:picMkLst>
            <pc:docMk/>
            <pc:sldMk cId="466386838" sldId="1181"/>
            <ac:picMk id="5" creationId="{F7092A05-F191-CEF6-1107-D8E62E4AC954}"/>
          </ac:picMkLst>
        </pc:picChg>
        <pc:picChg chg="mod">
          <ac:chgData name="ZAMTANG@NAVER.COM" userId="750a74194929a6bb" providerId="LiveId" clId="{C6814C02-522C-4ECA-85D1-3C9E4114C0EA}" dt="2025-01-19T06:59:09.112" v="569" actId="1076"/>
          <ac:picMkLst>
            <pc:docMk/>
            <pc:sldMk cId="466386838" sldId="1181"/>
            <ac:picMk id="6" creationId="{9F763AF8-1AD5-540D-D4A5-4FB42E6D1BA3}"/>
          </ac:picMkLst>
        </pc:picChg>
      </pc:sldChg>
      <pc:sldChg chg="addSp modSp add mod">
        <pc:chgData name="ZAMTANG@NAVER.COM" userId="750a74194929a6bb" providerId="LiveId" clId="{C6814C02-522C-4ECA-85D1-3C9E4114C0EA}" dt="2025-01-19T07:03:48.517" v="619" actId="1076"/>
        <pc:sldMkLst>
          <pc:docMk/>
          <pc:sldMk cId="794172045" sldId="1182"/>
        </pc:sldMkLst>
        <pc:spChg chg="mod">
          <ac:chgData name="ZAMTANG@NAVER.COM" userId="750a74194929a6bb" providerId="LiveId" clId="{C6814C02-522C-4ECA-85D1-3C9E4114C0EA}" dt="2025-01-19T07:03:28.518" v="614"/>
          <ac:spMkLst>
            <pc:docMk/>
            <pc:sldMk cId="794172045" sldId="1182"/>
            <ac:spMk id="2" creationId="{05B571EB-B0B5-29F2-8E7A-EE94B59520AF}"/>
          </ac:spMkLst>
        </pc:spChg>
        <pc:picChg chg="add mod">
          <ac:chgData name="ZAMTANG@NAVER.COM" userId="750a74194929a6bb" providerId="LiveId" clId="{C6814C02-522C-4ECA-85D1-3C9E4114C0EA}" dt="2025-01-19T07:03:48.517" v="619" actId="1076"/>
          <ac:picMkLst>
            <pc:docMk/>
            <pc:sldMk cId="794172045" sldId="1182"/>
            <ac:picMk id="5" creationId="{46A65341-E2C5-14D0-27DD-6CF15753BB68}"/>
          </ac:picMkLst>
        </pc:picChg>
      </pc:sldChg>
      <pc:sldChg chg="addSp modSp add mod">
        <pc:chgData name="ZAMTANG@NAVER.COM" userId="750a74194929a6bb" providerId="LiveId" clId="{C6814C02-522C-4ECA-85D1-3C9E4114C0EA}" dt="2025-01-19T07:05:25.089" v="643" actId="1076"/>
        <pc:sldMkLst>
          <pc:docMk/>
          <pc:sldMk cId="4080369357" sldId="1183"/>
        </pc:sldMkLst>
        <pc:spChg chg="mod">
          <ac:chgData name="ZAMTANG@NAVER.COM" userId="750a74194929a6bb" providerId="LiveId" clId="{C6814C02-522C-4ECA-85D1-3C9E4114C0EA}" dt="2025-01-19T07:04:43.131" v="626"/>
          <ac:spMkLst>
            <pc:docMk/>
            <pc:sldMk cId="4080369357" sldId="1183"/>
            <ac:spMk id="2" creationId="{2AE76744-BBE2-8AA8-1656-14EFA8D44F02}"/>
          </ac:spMkLst>
        </pc:spChg>
        <pc:picChg chg="mod">
          <ac:chgData name="ZAMTANG@NAVER.COM" userId="750a74194929a6bb" providerId="LiveId" clId="{C6814C02-522C-4ECA-85D1-3C9E4114C0EA}" dt="2025-01-19T07:05:23.540" v="642" actId="1076"/>
          <ac:picMkLst>
            <pc:docMk/>
            <pc:sldMk cId="4080369357" sldId="1183"/>
            <ac:picMk id="5" creationId="{90645E26-6798-EEF9-2DA5-E7CA10D267A7}"/>
          </ac:picMkLst>
        </pc:picChg>
        <pc:picChg chg="add mod">
          <ac:chgData name="ZAMTANG@NAVER.COM" userId="750a74194929a6bb" providerId="LiveId" clId="{C6814C02-522C-4ECA-85D1-3C9E4114C0EA}" dt="2025-01-19T07:05:25.089" v="643" actId="1076"/>
          <ac:picMkLst>
            <pc:docMk/>
            <pc:sldMk cId="4080369357" sldId="1183"/>
            <ac:picMk id="6" creationId="{976A1783-5E8C-3E51-6933-5776C5B8C2DA}"/>
          </ac:picMkLst>
        </pc:picChg>
      </pc:sldChg>
      <pc:sldChg chg="delSp modSp add mod">
        <pc:chgData name="ZAMTANG@NAVER.COM" userId="750a74194929a6bb" providerId="LiveId" clId="{C6814C02-522C-4ECA-85D1-3C9E4114C0EA}" dt="2025-01-19T07:06:40.032" v="662"/>
        <pc:sldMkLst>
          <pc:docMk/>
          <pc:sldMk cId="3462902558" sldId="1184"/>
        </pc:sldMkLst>
        <pc:spChg chg="mod">
          <ac:chgData name="ZAMTANG@NAVER.COM" userId="750a74194929a6bb" providerId="LiveId" clId="{C6814C02-522C-4ECA-85D1-3C9E4114C0EA}" dt="2025-01-19T07:06:40.032" v="662"/>
          <ac:spMkLst>
            <pc:docMk/>
            <pc:sldMk cId="3462902558" sldId="1184"/>
            <ac:spMk id="2" creationId="{58D79A58-FD1E-ACC8-4477-30D5818AEA0D}"/>
          </ac:spMkLst>
        </pc:spChg>
        <pc:picChg chg="mod">
          <ac:chgData name="ZAMTANG@NAVER.COM" userId="750a74194929a6bb" providerId="LiveId" clId="{C6814C02-522C-4ECA-85D1-3C9E4114C0EA}" dt="2025-01-19T07:05:48.149" v="657" actId="1076"/>
          <ac:picMkLst>
            <pc:docMk/>
            <pc:sldMk cId="3462902558" sldId="1184"/>
            <ac:picMk id="5" creationId="{2813813D-AC72-E11B-DED6-353E133D3007}"/>
          </ac:picMkLst>
        </pc:picChg>
        <pc:picChg chg="del">
          <ac:chgData name="ZAMTANG@NAVER.COM" userId="750a74194929a6bb" providerId="LiveId" clId="{C6814C02-522C-4ECA-85D1-3C9E4114C0EA}" dt="2025-01-19T07:05:38.465" v="646" actId="478"/>
          <ac:picMkLst>
            <pc:docMk/>
            <pc:sldMk cId="3462902558" sldId="1184"/>
            <ac:picMk id="6" creationId="{EB211851-74E5-568F-8470-5AE6D6F16526}"/>
          </ac:picMkLst>
        </pc:picChg>
      </pc:sldChg>
      <pc:sldChg chg="addSp modSp add mod">
        <pc:chgData name="ZAMTANG@NAVER.COM" userId="750a74194929a6bb" providerId="LiveId" clId="{C6814C02-522C-4ECA-85D1-3C9E4114C0EA}" dt="2025-01-19T07:07:55.520" v="684" actId="1076"/>
        <pc:sldMkLst>
          <pc:docMk/>
          <pc:sldMk cId="3654542289" sldId="1185"/>
        </pc:sldMkLst>
        <pc:spChg chg="mod">
          <ac:chgData name="ZAMTANG@NAVER.COM" userId="750a74194929a6bb" providerId="LiveId" clId="{C6814C02-522C-4ECA-85D1-3C9E4114C0EA}" dt="2025-01-19T07:07:09.579" v="671"/>
          <ac:spMkLst>
            <pc:docMk/>
            <pc:sldMk cId="3654542289" sldId="1185"/>
            <ac:spMk id="2" creationId="{63B6B700-5C14-0DF3-AD33-9C30C5ED11DD}"/>
          </ac:spMkLst>
        </pc:spChg>
        <pc:picChg chg="mod">
          <ac:chgData name="ZAMTANG@NAVER.COM" userId="750a74194929a6bb" providerId="LiveId" clId="{C6814C02-522C-4ECA-85D1-3C9E4114C0EA}" dt="2025-01-19T07:07:42.837" v="680" actId="1076"/>
          <ac:picMkLst>
            <pc:docMk/>
            <pc:sldMk cId="3654542289" sldId="1185"/>
            <ac:picMk id="5" creationId="{BD1B8E2A-02C7-069F-973C-3DCA51498577}"/>
          </ac:picMkLst>
        </pc:picChg>
        <pc:picChg chg="add mod">
          <ac:chgData name="ZAMTANG@NAVER.COM" userId="750a74194929a6bb" providerId="LiveId" clId="{C6814C02-522C-4ECA-85D1-3C9E4114C0EA}" dt="2025-01-19T07:07:55.520" v="684" actId="1076"/>
          <ac:picMkLst>
            <pc:docMk/>
            <pc:sldMk cId="3654542289" sldId="1185"/>
            <ac:picMk id="6" creationId="{5F9407F0-9E36-95DE-7930-D4DDDCB22B7E}"/>
          </ac:picMkLst>
        </pc:picChg>
      </pc:sldChg>
      <pc:sldChg chg="addSp modSp add mod">
        <pc:chgData name="ZAMTANG@NAVER.COM" userId="750a74194929a6bb" providerId="LiveId" clId="{C6814C02-522C-4ECA-85D1-3C9E4114C0EA}" dt="2025-01-19T07:09:43.439" v="711" actId="1076"/>
        <pc:sldMkLst>
          <pc:docMk/>
          <pc:sldMk cId="3124936047" sldId="1186"/>
        </pc:sldMkLst>
        <pc:spChg chg="mod">
          <ac:chgData name="ZAMTANG@NAVER.COM" userId="750a74194929a6bb" providerId="LiveId" clId="{C6814C02-522C-4ECA-85D1-3C9E4114C0EA}" dt="2025-01-19T07:08:12.917" v="686" actId="20577"/>
          <ac:spMkLst>
            <pc:docMk/>
            <pc:sldMk cId="3124936047" sldId="1186"/>
            <ac:spMk id="2" creationId="{D6DBC666-735B-1323-41AC-C5252FDE07C9}"/>
          </ac:spMkLst>
        </pc:spChg>
        <pc:picChg chg="mod">
          <ac:chgData name="ZAMTANG@NAVER.COM" userId="750a74194929a6bb" providerId="LiveId" clId="{C6814C02-522C-4ECA-85D1-3C9E4114C0EA}" dt="2025-01-19T07:08:43.784" v="690" actId="14100"/>
          <ac:picMkLst>
            <pc:docMk/>
            <pc:sldMk cId="3124936047" sldId="1186"/>
            <ac:picMk id="5" creationId="{DA7935E0-6512-DC95-640F-4441AF0A0BBF}"/>
          </ac:picMkLst>
        </pc:picChg>
        <pc:picChg chg="mod">
          <ac:chgData name="ZAMTANG@NAVER.COM" userId="750a74194929a6bb" providerId="LiveId" clId="{C6814C02-522C-4ECA-85D1-3C9E4114C0EA}" dt="2025-01-19T07:09:09.197" v="700" actId="14100"/>
          <ac:picMkLst>
            <pc:docMk/>
            <pc:sldMk cId="3124936047" sldId="1186"/>
            <ac:picMk id="6" creationId="{DDDDA0CD-CDCB-6B03-B8FB-C970DA1B3D50}"/>
          </ac:picMkLst>
        </pc:picChg>
        <pc:picChg chg="add mod">
          <ac:chgData name="ZAMTANG@NAVER.COM" userId="750a74194929a6bb" providerId="LiveId" clId="{C6814C02-522C-4ECA-85D1-3C9E4114C0EA}" dt="2025-01-19T07:09:14.029" v="701" actId="14100"/>
          <ac:picMkLst>
            <pc:docMk/>
            <pc:sldMk cId="3124936047" sldId="1186"/>
            <ac:picMk id="7" creationId="{29C87827-864A-70A3-DDE6-09FF1390F008}"/>
          </ac:picMkLst>
        </pc:picChg>
        <pc:picChg chg="add mod">
          <ac:chgData name="ZAMTANG@NAVER.COM" userId="750a74194929a6bb" providerId="LiveId" clId="{C6814C02-522C-4ECA-85D1-3C9E4114C0EA}" dt="2025-01-19T07:09:28.672" v="706" actId="1076"/>
          <ac:picMkLst>
            <pc:docMk/>
            <pc:sldMk cId="3124936047" sldId="1186"/>
            <ac:picMk id="9" creationId="{3A81EA0D-FF85-1F72-DB3D-2AB27C893375}"/>
          </ac:picMkLst>
        </pc:picChg>
        <pc:picChg chg="add mod">
          <ac:chgData name="ZAMTANG@NAVER.COM" userId="750a74194929a6bb" providerId="LiveId" clId="{C6814C02-522C-4ECA-85D1-3C9E4114C0EA}" dt="2025-01-19T07:09:43.439" v="711" actId="1076"/>
          <ac:picMkLst>
            <pc:docMk/>
            <pc:sldMk cId="3124936047" sldId="1186"/>
            <ac:picMk id="11" creationId="{4F42E813-94A1-21D8-F229-0D97B25082B3}"/>
          </ac:picMkLst>
        </pc:picChg>
      </pc:sldChg>
      <pc:sldChg chg="modSp add mod">
        <pc:chgData name="ZAMTANG@NAVER.COM" userId="750a74194929a6bb" providerId="LiveId" clId="{C6814C02-522C-4ECA-85D1-3C9E4114C0EA}" dt="2025-01-19T11:31:48.513" v="1249"/>
        <pc:sldMkLst>
          <pc:docMk/>
          <pc:sldMk cId="1650539490" sldId="1187"/>
        </pc:sldMkLst>
        <pc:spChg chg="mod">
          <ac:chgData name="ZAMTANG@NAVER.COM" userId="750a74194929a6bb" providerId="LiveId" clId="{C6814C02-522C-4ECA-85D1-3C9E4114C0EA}" dt="2025-01-19T07:13:26.066" v="798"/>
          <ac:spMkLst>
            <pc:docMk/>
            <pc:sldMk cId="1650539490" sldId="1187"/>
            <ac:spMk id="2" creationId="{FB8CDC33-99EB-198B-B253-BBFA6558E6CC}"/>
          </ac:spMkLst>
        </pc:spChg>
        <pc:spChg chg="mod">
          <ac:chgData name="ZAMTANG@NAVER.COM" userId="750a74194929a6bb" providerId="LiveId" clId="{C6814C02-522C-4ECA-85D1-3C9E4114C0EA}" dt="2025-01-19T11:31:48.513" v="1249"/>
          <ac:spMkLst>
            <pc:docMk/>
            <pc:sldMk cId="1650539490" sldId="1187"/>
            <ac:spMk id="3" creationId="{3999AC1F-3065-87FD-0495-9416D63D70D0}"/>
          </ac:spMkLst>
        </pc:spChg>
        <pc:picChg chg="mod">
          <ac:chgData name="ZAMTANG@NAVER.COM" userId="750a74194929a6bb" providerId="LiveId" clId="{C6814C02-522C-4ECA-85D1-3C9E4114C0EA}" dt="2025-01-19T07:12:48.721" v="786" actId="1076"/>
          <ac:picMkLst>
            <pc:docMk/>
            <pc:sldMk cId="1650539490" sldId="1187"/>
            <ac:picMk id="5" creationId="{ECCA85A8-8683-EDA5-22C5-875CBC6C3ED6}"/>
          </ac:picMkLst>
        </pc:picChg>
      </pc:sldChg>
      <pc:sldChg chg="modSp add mod">
        <pc:chgData name="ZAMTANG@NAVER.COM" userId="750a74194929a6bb" providerId="LiveId" clId="{C6814C02-522C-4ECA-85D1-3C9E4114C0EA}" dt="2025-01-19T11:31:50.896" v="1250"/>
        <pc:sldMkLst>
          <pc:docMk/>
          <pc:sldMk cId="2945888513" sldId="1188"/>
        </pc:sldMkLst>
        <pc:spChg chg="mod">
          <ac:chgData name="ZAMTANG@NAVER.COM" userId="750a74194929a6bb" providerId="LiveId" clId="{C6814C02-522C-4ECA-85D1-3C9E4114C0EA}" dt="2025-01-19T07:13:49.419" v="802" actId="20577"/>
          <ac:spMkLst>
            <pc:docMk/>
            <pc:sldMk cId="2945888513" sldId="1188"/>
            <ac:spMk id="2" creationId="{4596C8E7-FCA3-DFA9-352A-172D59A14E91}"/>
          </ac:spMkLst>
        </pc:spChg>
        <pc:spChg chg="mod">
          <ac:chgData name="ZAMTANG@NAVER.COM" userId="750a74194929a6bb" providerId="LiveId" clId="{C6814C02-522C-4ECA-85D1-3C9E4114C0EA}" dt="2025-01-19T11:31:50.896" v="1250"/>
          <ac:spMkLst>
            <pc:docMk/>
            <pc:sldMk cId="2945888513" sldId="1188"/>
            <ac:spMk id="3" creationId="{5D61FEEE-77D4-8DBF-9B4C-10EDADF24DA1}"/>
          </ac:spMkLst>
        </pc:spChg>
        <pc:picChg chg="mod">
          <ac:chgData name="ZAMTANG@NAVER.COM" userId="750a74194929a6bb" providerId="LiveId" clId="{C6814C02-522C-4ECA-85D1-3C9E4114C0EA}" dt="2025-01-19T07:14:02.857" v="805" actId="1076"/>
          <ac:picMkLst>
            <pc:docMk/>
            <pc:sldMk cId="2945888513" sldId="1188"/>
            <ac:picMk id="5" creationId="{2A7B7FE9-45B1-5961-AC87-88B71776D4E8}"/>
          </ac:picMkLst>
        </pc:picChg>
      </pc:sldChg>
      <pc:sldChg chg="delSp modSp add mod">
        <pc:chgData name="ZAMTANG@NAVER.COM" userId="750a74194929a6bb" providerId="LiveId" clId="{C6814C02-522C-4ECA-85D1-3C9E4114C0EA}" dt="2025-01-19T11:31:53.382" v="1251"/>
        <pc:sldMkLst>
          <pc:docMk/>
          <pc:sldMk cId="1751271888" sldId="1189"/>
        </pc:sldMkLst>
        <pc:spChg chg="mod">
          <ac:chgData name="ZAMTANG@NAVER.COM" userId="750a74194929a6bb" providerId="LiveId" clId="{C6814C02-522C-4ECA-85D1-3C9E4114C0EA}" dt="2025-01-19T07:14:45.504" v="808" actId="113"/>
          <ac:spMkLst>
            <pc:docMk/>
            <pc:sldMk cId="1751271888" sldId="1189"/>
            <ac:spMk id="2" creationId="{776A7471-5E62-26DA-BEAE-38A169BA02D9}"/>
          </ac:spMkLst>
        </pc:spChg>
        <pc:spChg chg="mod">
          <ac:chgData name="ZAMTANG@NAVER.COM" userId="750a74194929a6bb" providerId="LiveId" clId="{C6814C02-522C-4ECA-85D1-3C9E4114C0EA}" dt="2025-01-19T11:31:53.382" v="1251"/>
          <ac:spMkLst>
            <pc:docMk/>
            <pc:sldMk cId="1751271888" sldId="1189"/>
            <ac:spMk id="3" creationId="{3280F72A-CD67-258A-EC5D-03E0D5C4CEF3}"/>
          </ac:spMkLst>
        </pc:spChg>
        <pc:picChg chg="del">
          <ac:chgData name="ZAMTANG@NAVER.COM" userId="750a74194929a6bb" providerId="LiveId" clId="{C6814C02-522C-4ECA-85D1-3C9E4114C0EA}" dt="2025-01-19T07:14:47.640" v="809" actId="478"/>
          <ac:picMkLst>
            <pc:docMk/>
            <pc:sldMk cId="1751271888" sldId="1189"/>
            <ac:picMk id="5" creationId="{610B19DE-D6F3-E200-D0D2-5D5527C458C6}"/>
          </ac:picMkLst>
        </pc:picChg>
      </pc:sldChg>
      <pc:sldChg chg="modSp add mod">
        <pc:chgData name="ZAMTANG@NAVER.COM" userId="750a74194929a6bb" providerId="LiveId" clId="{C6814C02-522C-4ECA-85D1-3C9E4114C0EA}" dt="2025-01-19T11:31:55.391" v="1252"/>
        <pc:sldMkLst>
          <pc:docMk/>
          <pc:sldMk cId="324151486" sldId="1190"/>
        </pc:sldMkLst>
        <pc:spChg chg="mod">
          <ac:chgData name="ZAMTANG@NAVER.COM" userId="750a74194929a6bb" providerId="LiveId" clId="{C6814C02-522C-4ECA-85D1-3C9E4114C0EA}" dt="2025-01-19T07:15:56.727" v="940" actId="20577"/>
          <ac:spMkLst>
            <pc:docMk/>
            <pc:sldMk cId="324151486" sldId="1190"/>
            <ac:spMk id="2" creationId="{01CC3BEE-D133-6971-472A-9192314ED84A}"/>
          </ac:spMkLst>
        </pc:spChg>
        <pc:spChg chg="mod">
          <ac:chgData name="ZAMTANG@NAVER.COM" userId="750a74194929a6bb" providerId="LiveId" clId="{C6814C02-522C-4ECA-85D1-3C9E4114C0EA}" dt="2025-01-19T11:31:55.391" v="1252"/>
          <ac:spMkLst>
            <pc:docMk/>
            <pc:sldMk cId="324151486" sldId="1190"/>
            <ac:spMk id="3" creationId="{8BA2BB77-DF94-966D-1733-4D664E211D5F}"/>
          </ac:spMkLst>
        </pc:spChg>
      </pc:sldChg>
      <pc:sldChg chg="addSp modSp add mod">
        <pc:chgData name="ZAMTANG@NAVER.COM" userId="750a74194929a6bb" providerId="LiveId" clId="{C6814C02-522C-4ECA-85D1-3C9E4114C0EA}" dt="2025-01-19T11:31:57.496" v="1253"/>
        <pc:sldMkLst>
          <pc:docMk/>
          <pc:sldMk cId="6295758" sldId="1191"/>
        </pc:sldMkLst>
        <pc:spChg chg="mod">
          <ac:chgData name="ZAMTANG@NAVER.COM" userId="750a74194929a6bb" providerId="LiveId" clId="{C6814C02-522C-4ECA-85D1-3C9E4114C0EA}" dt="2025-01-19T07:16:32.524" v="943" actId="113"/>
          <ac:spMkLst>
            <pc:docMk/>
            <pc:sldMk cId="6295758" sldId="1191"/>
            <ac:spMk id="2" creationId="{511C46D8-A615-B58C-A0A1-5814339CCF14}"/>
          </ac:spMkLst>
        </pc:spChg>
        <pc:spChg chg="mod">
          <ac:chgData name="ZAMTANG@NAVER.COM" userId="750a74194929a6bb" providerId="LiveId" clId="{C6814C02-522C-4ECA-85D1-3C9E4114C0EA}" dt="2025-01-19T11:31:57.496" v="1253"/>
          <ac:spMkLst>
            <pc:docMk/>
            <pc:sldMk cId="6295758" sldId="1191"/>
            <ac:spMk id="3" creationId="{4FEB97A2-20C7-9856-4A0E-FAB3801BD21E}"/>
          </ac:spMkLst>
        </pc:spChg>
        <pc:picChg chg="add mod">
          <ac:chgData name="ZAMTANG@NAVER.COM" userId="750a74194929a6bb" providerId="LiveId" clId="{C6814C02-522C-4ECA-85D1-3C9E4114C0EA}" dt="2025-01-19T07:16:49.609" v="948" actId="1076"/>
          <ac:picMkLst>
            <pc:docMk/>
            <pc:sldMk cId="6295758" sldId="1191"/>
            <ac:picMk id="5" creationId="{3E623AD0-B140-2773-6C93-971A35AFBF87}"/>
          </ac:picMkLst>
        </pc:picChg>
      </pc:sldChg>
      <pc:sldChg chg="addSp modSp add mod">
        <pc:chgData name="ZAMTANG@NAVER.COM" userId="750a74194929a6bb" providerId="LiveId" clId="{C6814C02-522C-4ECA-85D1-3C9E4114C0EA}" dt="2025-01-19T11:31:59.550" v="1254"/>
        <pc:sldMkLst>
          <pc:docMk/>
          <pc:sldMk cId="3326765202" sldId="1192"/>
        </pc:sldMkLst>
        <pc:spChg chg="mod">
          <ac:chgData name="ZAMTANG@NAVER.COM" userId="750a74194929a6bb" providerId="LiveId" clId="{C6814C02-522C-4ECA-85D1-3C9E4114C0EA}" dt="2025-01-19T07:17:09.519" v="963" actId="20577"/>
          <ac:spMkLst>
            <pc:docMk/>
            <pc:sldMk cId="3326765202" sldId="1192"/>
            <ac:spMk id="2" creationId="{BD8F946B-0D52-0E3C-3DF6-CD3C5833FF6C}"/>
          </ac:spMkLst>
        </pc:spChg>
        <pc:spChg chg="mod">
          <ac:chgData name="ZAMTANG@NAVER.COM" userId="750a74194929a6bb" providerId="LiveId" clId="{C6814C02-522C-4ECA-85D1-3C9E4114C0EA}" dt="2025-01-19T11:31:59.550" v="1254"/>
          <ac:spMkLst>
            <pc:docMk/>
            <pc:sldMk cId="3326765202" sldId="1192"/>
            <ac:spMk id="3" creationId="{B05DF0EC-5367-6C5B-EABD-D46DD9DF973C}"/>
          </ac:spMkLst>
        </pc:spChg>
        <pc:spChg chg="add mod">
          <ac:chgData name="ZAMTANG@NAVER.COM" userId="750a74194929a6bb" providerId="LiveId" clId="{C6814C02-522C-4ECA-85D1-3C9E4114C0EA}" dt="2025-01-19T07:19:05.182" v="970"/>
          <ac:spMkLst>
            <pc:docMk/>
            <pc:sldMk cId="3326765202" sldId="1192"/>
            <ac:spMk id="4" creationId="{DCB88074-D0A1-E593-B8F4-482F8640F89A}"/>
          </ac:spMkLst>
        </pc:spChg>
        <pc:picChg chg="mod">
          <ac:chgData name="ZAMTANG@NAVER.COM" userId="750a74194929a6bb" providerId="LiveId" clId="{C6814C02-522C-4ECA-85D1-3C9E4114C0EA}" dt="2025-01-19T07:17:15.986" v="965" actId="1076"/>
          <ac:picMkLst>
            <pc:docMk/>
            <pc:sldMk cId="3326765202" sldId="1192"/>
            <ac:picMk id="5" creationId="{50A9C219-2B77-2065-39A9-C17DFAFFE55D}"/>
          </ac:picMkLst>
        </pc:picChg>
      </pc:sldChg>
      <pc:sldChg chg="modSp add mod">
        <pc:chgData name="ZAMTANG@NAVER.COM" userId="750a74194929a6bb" providerId="LiveId" clId="{C6814C02-522C-4ECA-85D1-3C9E4114C0EA}" dt="2025-01-19T11:32:01.635" v="1255"/>
        <pc:sldMkLst>
          <pc:docMk/>
          <pc:sldMk cId="2404616854" sldId="1193"/>
        </pc:sldMkLst>
        <pc:spChg chg="mod">
          <ac:chgData name="ZAMTANG@NAVER.COM" userId="750a74194929a6bb" providerId="LiveId" clId="{C6814C02-522C-4ECA-85D1-3C9E4114C0EA}" dt="2025-01-19T07:19:34.351" v="973" actId="113"/>
          <ac:spMkLst>
            <pc:docMk/>
            <pc:sldMk cId="2404616854" sldId="1193"/>
            <ac:spMk id="2" creationId="{1FE18727-C03E-0DB6-C8D2-11863587A21E}"/>
          </ac:spMkLst>
        </pc:spChg>
        <pc:spChg chg="mod">
          <ac:chgData name="ZAMTANG@NAVER.COM" userId="750a74194929a6bb" providerId="LiveId" clId="{C6814C02-522C-4ECA-85D1-3C9E4114C0EA}" dt="2025-01-19T11:32:01.635" v="1255"/>
          <ac:spMkLst>
            <pc:docMk/>
            <pc:sldMk cId="2404616854" sldId="1193"/>
            <ac:spMk id="3" creationId="{CDFB7D40-85D9-4F9B-71B5-C6D8F5407ED1}"/>
          </ac:spMkLst>
        </pc:spChg>
        <pc:picChg chg="mod">
          <ac:chgData name="ZAMTANG@NAVER.COM" userId="750a74194929a6bb" providerId="LiveId" clId="{C6814C02-522C-4ECA-85D1-3C9E4114C0EA}" dt="2025-01-19T07:19:47.755" v="976" actId="1076"/>
          <ac:picMkLst>
            <pc:docMk/>
            <pc:sldMk cId="2404616854" sldId="1193"/>
            <ac:picMk id="5" creationId="{417FB8F4-1FA6-AAC2-A350-BD59D13C823A}"/>
          </ac:picMkLst>
        </pc:picChg>
      </pc:sldChg>
      <pc:sldChg chg="modSp add mod">
        <pc:chgData name="ZAMTANG@NAVER.COM" userId="750a74194929a6bb" providerId="LiveId" clId="{C6814C02-522C-4ECA-85D1-3C9E4114C0EA}" dt="2025-01-19T11:32:03.732" v="1256"/>
        <pc:sldMkLst>
          <pc:docMk/>
          <pc:sldMk cId="2130926764" sldId="1194"/>
        </pc:sldMkLst>
        <pc:spChg chg="mod">
          <ac:chgData name="ZAMTANG@NAVER.COM" userId="750a74194929a6bb" providerId="LiveId" clId="{C6814C02-522C-4ECA-85D1-3C9E4114C0EA}" dt="2025-01-19T09:09:31.226" v="979" actId="113"/>
          <ac:spMkLst>
            <pc:docMk/>
            <pc:sldMk cId="2130926764" sldId="1194"/>
            <ac:spMk id="2" creationId="{C30A635A-597E-6380-2B81-09F55627ACB0}"/>
          </ac:spMkLst>
        </pc:spChg>
        <pc:spChg chg="mod">
          <ac:chgData name="ZAMTANG@NAVER.COM" userId="750a74194929a6bb" providerId="LiveId" clId="{C6814C02-522C-4ECA-85D1-3C9E4114C0EA}" dt="2025-01-19T11:32:03.732" v="1256"/>
          <ac:spMkLst>
            <pc:docMk/>
            <pc:sldMk cId="2130926764" sldId="1194"/>
            <ac:spMk id="3" creationId="{683EFF92-49D7-AA36-F34F-08C58FA3FB5B}"/>
          </ac:spMkLst>
        </pc:spChg>
        <pc:picChg chg="mod">
          <ac:chgData name="ZAMTANG@NAVER.COM" userId="750a74194929a6bb" providerId="LiveId" clId="{C6814C02-522C-4ECA-85D1-3C9E4114C0EA}" dt="2025-01-19T09:09:46.828" v="981" actId="1076"/>
          <ac:picMkLst>
            <pc:docMk/>
            <pc:sldMk cId="2130926764" sldId="1194"/>
            <ac:picMk id="5" creationId="{12A3E176-AE82-3E32-1618-DEC275149FCB}"/>
          </ac:picMkLst>
        </pc:picChg>
      </pc:sldChg>
      <pc:sldChg chg="addSp modSp add mod">
        <pc:chgData name="ZAMTANG@NAVER.COM" userId="750a74194929a6bb" providerId="LiveId" clId="{C6814C02-522C-4ECA-85D1-3C9E4114C0EA}" dt="2025-01-19T11:32:05.770" v="1257"/>
        <pc:sldMkLst>
          <pc:docMk/>
          <pc:sldMk cId="2559198043" sldId="1195"/>
        </pc:sldMkLst>
        <pc:spChg chg="mod">
          <ac:chgData name="ZAMTANG@NAVER.COM" userId="750a74194929a6bb" providerId="LiveId" clId="{C6814C02-522C-4ECA-85D1-3C9E4114C0EA}" dt="2025-01-19T09:10:17.231" v="999" actId="20577"/>
          <ac:spMkLst>
            <pc:docMk/>
            <pc:sldMk cId="2559198043" sldId="1195"/>
            <ac:spMk id="2" creationId="{7E330375-B9F7-3A46-DF26-53C6A0984735}"/>
          </ac:spMkLst>
        </pc:spChg>
        <pc:spChg chg="mod">
          <ac:chgData name="ZAMTANG@NAVER.COM" userId="750a74194929a6bb" providerId="LiveId" clId="{C6814C02-522C-4ECA-85D1-3C9E4114C0EA}" dt="2025-01-19T11:32:05.770" v="1257"/>
          <ac:spMkLst>
            <pc:docMk/>
            <pc:sldMk cId="2559198043" sldId="1195"/>
            <ac:spMk id="3" creationId="{3A34402E-7F28-18CF-F972-9655AA66396F}"/>
          </ac:spMkLst>
        </pc:spChg>
        <pc:spChg chg="add mod">
          <ac:chgData name="ZAMTANG@NAVER.COM" userId="750a74194929a6bb" providerId="LiveId" clId="{C6814C02-522C-4ECA-85D1-3C9E4114C0EA}" dt="2025-01-19T09:12:35.748" v="1006" actId="404"/>
          <ac:spMkLst>
            <pc:docMk/>
            <pc:sldMk cId="2559198043" sldId="1195"/>
            <ac:spMk id="4" creationId="{C0010609-4E47-59E9-6843-3FB115E0D7FA}"/>
          </ac:spMkLst>
        </pc:spChg>
        <pc:picChg chg="mod">
          <ac:chgData name="ZAMTANG@NAVER.COM" userId="750a74194929a6bb" providerId="LiveId" clId="{C6814C02-522C-4ECA-85D1-3C9E4114C0EA}" dt="2025-01-19T09:10:22.810" v="1001" actId="1076"/>
          <ac:picMkLst>
            <pc:docMk/>
            <pc:sldMk cId="2559198043" sldId="1195"/>
            <ac:picMk id="5" creationId="{B9EA53CD-25A5-A23B-D6BF-F3CDEAC18ACD}"/>
          </ac:picMkLst>
        </pc:picChg>
      </pc:sldChg>
      <pc:sldChg chg="modSp add mod">
        <pc:chgData name="ZAMTANG@NAVER.COM" userId="750a74194929a6bb" providerId="LiveId" clId="{C6814C02-522C-4ECA-85D1-3C9E4114C0EA}" dt="2025-01-19T11:32:07.662" v="1258"/>
        <pc:sldMkLst>
          <pc:docMk/>
          <pc:sldMk cId="1481602048" sldId="1196"/>
        </pc:sldMkLst>
        <pc:spChg chg="mod">
          <ac:chgData name="ZAMTANG@NAVER.COM" userId="750a74194929a6bb" providerId="LiveId" clId="{C6814C02-522C-4ECA-85D1-3C9E4114C0EA}" dt="2025-01-19T09:13:42.366" v="1062" actId="20577"/>
          <ac:spMkLst>
            <pc:docMk/>
            <pc:sldMk cId="1481602048" sldId="1196"/>
            <ac:spMk id="2" creationId="{BAE735C5-AE02-27C5-BBEE-EACF747E629C}"/>
          </ac:spMkLst>
        </pc:spChg>
        <pc:spChg chg="mod">
          <ac:chgData name="ZAMTANG@NAVER.COM" userId="750a74194929a6bb" providerId="LiveId" clId="{C6814C02-522C-4ECA-85D1-3C9E4114C0EA}" dt="2025-01-19T11:32:07.662" v="1258"/>
          <ac:spMkLst>
            <pc:docMk/>
            <pc:sldMk cId="1481602048" sldId="1196"/>
            <ac:spMk id="3" creationId="{1541D3CD-67F5-1543-2BBB-0EDE4D6437FE}"/>
          </ac:spMkLst>
        </pc:spChg>
        <pc:picChg chg="mod">
          <ac:chgData name="ZAMTANG@NAVER.COM" userId="750a74194929a6bb" providerId="LiveId" clId="{C6814C02-522C-4ECA-85D1-3C9E4114C0EA}" dt="2025-01-19T09:13:32.070" v="1013" actId="1076"/>
          <ac:picMkLst>
            <pc:docMk/>
            <pc:sldMk cId="1481602048" sldId="1196"/>
            <ac:picMk id="5" creationId="{F08EFB8C-E33B-27CB-644E-F9D7DA3086AD}"/>
          </ac:picMkLst>
        </pc:picChg>
      </pc:sldChg>
      <pc:sldChg chg="addSp modSp add mod">
        <pc:chgData name="ZAMTANG@NAVER.COM" userId="750a74194929a6bb" providerId="LiveId" clId="{C6814C02-522C-4ECA-85D1-3C9E4114C0EA}" dt="2025-01-19T11:32:09.470" v="1259"/>
        <pc:sldMkLst>
          <pc:docMk/>
          <pc:sldMk cId="2550020229" sldId="1197"/>
        </pc:sldMkLst>
        <pc:spChg chg="mod">
          <ac:chgData name="ZAMTANG@NAVER.COM" userId="750a74194929a6bb" providerId="LiveId" clId="{C6814C02-522C-4ECA-85D1-3C9E4114C0EA}" dt="2025-01-19T09:14:38.470" v="1080"/>
          <ac:spMkLst>
            <pc:docMk/>
            <pc:sldMk cId="2550020229" sldId="1197"/>
            <ac:spMk id="2" creationId="{806F8A40-E7C3-1D5E-1512-01861EBBB478}"/>
          </ac:spMkLst>
        </pc:spChg>
        <pc:spChg chg="mod">
          <ac:chgData name="ZAMTANG@NAVER.COM" userId="750a74194929a6bb" providerId="LiveId" clId="{C6814C02-522C-4ECA-85D1-3C9E4114C0EA}" dt="2025-01-19T11:32:09.470" v="1259"/>
          <ac:spMkLst>
            <pc:docMk/>
            <pc:sldMk cId="2550020229" sldId="1197"/>
            <ac:spMk id="3" creationId="{09AEB279-B3F0-4682-766D-086DF644F15E}"/>
          </ac:spMkLst>
        </pc:spChg>
        <pc:picChg chg="mod">
          <ac:chgData name="ZAMTANG@NAVER.COM" userId="750a74194929a6bb" providerId="LiveId" clId="{C6814C02-522C-4ECA-85D1-3C9E4114C0EA}" dt="2025-01-19T09:14:27.468" v="1079" actId="1076"/>
          <ac:picMkLst>
            <pc:docMk/>
            <pc:sldMk cId="2550020229" sldId="1197"/>
            <ac:picMk id="5" creationId="{235D98B5-A41D-AD4D-DE5E-39F0DFC0422D}"/>
          </ac:picMkLst>
        </pc:picChg>
        <pc:picChg chg="add mod">
          <ac:chgData name="ZAMTANG@NAVER.COM" userId="750a74194929a6bb" providerId="LiveId" clId="{C6814C02-522C-4ECA-85D1-3C9E4114C0EA}" dt="2025-01-19T09:14:55.668" v="1084" actId="14100"/>
          <ac:picMkLst>
            <pc:docMk/>
            <pc:sldMk cId="2550020229" sldId="1197"/>
            <ac:picMk id="6" creationId="{F616792B-0CF4-71C9-364E-168C2350E36E}"/>
          </ac:picMkLst>
        </pc:picChg>
      </pc:sldChg>
      <pc:sldChg chg="delSp modSp add mod">
        <pc:chgData name="ZAMTANG@NAVER.COM" userId="750a74194929a6bb" providerId="LiveId" clId="{C6814C02-522C-4ECA-85D1-3C9E4114C0EA}" dt="2025-01-19T11:32:12.172" v="1260"/>
        <pc:sldMkLst>
          <pc:docMk/>
          <pc:sldMk cId="1609560399" sldId="1198"/>
        </pc:sldMkLst>
        <pc:spChg chg="mod">
          <ac:chgData name="ZAMTANG@NAVER.COM" userId="750a74194929a6bb" providerId="LiveId" clId="{C6814C02-522C-4ECA-85D1-3C9E4114C0EA}" dt="2025-01-19T09:16:09.270" v="1138" actId="12"/>
          <ac:spMkLst>
            <pc:docMk/>
            <pc:sldMk cId="1609560399" sldId="1198"/>
            <ac:spMk id="2" creationId="{3444DABA-B12A-4AC8-54FC-3EA8AD3C4365}"/>
          </ac:spMkLst>
        </pc:spChg>
        <pc:spChg chg="mod">
          <ac:chgData name="ZAMTANG@NAVER.COM" userId="750a74194929a6bb" providerId="LiveId" clId="{C6814C02-522C-4ECA-85D1-3C9E4114C0EA}" dt="2025-01-19T11:32:12.172" v="1260"/>
          <ac:spMkLst>
            <pc:docMk/>
            <pc:sldMk cId="1609560399" sldId="1198"/>
            <ac:spMk id="3" creationId="{E20E451F-7F1C-6649-D5AC-B7CF3A0FB858}"/>
          </ac:spMkLst>
        </pc:spChg>
        <pc:picChg chg="del">
          <ac:chgData name="ZAMTANG@NAVER.COM" userId="750a74194929a6bb" providerId="LiveId" clId="{C6814C02-522C-4ECA-85D1-3C9E4114C0EA}" dt="2025-01-19T09:16:17.284" v="1140" actId="478"/>
          <ac:picMkLst>
            <pc:docMk/>
            <pc:sldMk cId="1609560399" sldId="1198"/>
            <ac:picMk id="5" creationId="{D54C5956-31C1-D36E-2004-E2BD8C0927A0}"/>
          </ac:picMkLst>
        </pc:picChg>
      </pc:sldChg>
      <pc:sldChg chg="addSp modSp add mod">
        <pc:chgData name="ZAMTANG@NAVER.COM" userId="750a74194929a6bb" providerId="LiveId" clId="{C6814C02-522C-4ECA-85D1-3C9E4114C0EA}" dt="2025-01-19T11:32:14.491" v="1261"/>
        <pc:sldMkLst>
          <pc:docMk/>
          <pc:sldMk cId="537208570" sldId="1199"/>
        </pc:sldMkLst>
        <pc:spChg chg="mod">
          <ac:chgData name="ZAMTANG@NAVER.COM" userId="750a74194929a6bb" providerId="LiveId" clId="{C6814C02-522C-4ECA-85D1-3C9E4114C0EA}" dt="2025-01-19T09:16:45.392" v="1142" actId="113"/>
          <ac:spMkLst>
            <pc:docMk/>
            <pc:sldMk cId="537208570" sldId="1199"/>
            <ac:spMk id="2" creationId="{DA197875-2C26-3788-FA0D-E61C9B75E992}"/>
          </ac:spMkLst>
        </pc:spChg>
        <pc:spChg chg="mod">
          <ac:chgData name="ZAMTANG@NAVER.COM" userId="750a74194929a6bb" providerId="LiveId" clId="{C6814C02-522C-4ECA-85D1-3C9E4114C0EA}" dt="2025-01-19T11:32:14.491" v="1261"/>
          <ac:spMkLst>
            <pc:docMk/>
            <pc:sldMk cId="537208570" sldId="1199"/>
            <ac:spMk id="3" creationId="{6B1A40F0-727A-51F8-2F35-B2806BF8FBA0}"/>
          </ac:spMkLst>
        </pc:spChg>
        <pc:spChg chg="add mod">
          <ac:chgData name="ZAMTANG@NAVER.COM" userId="750a74194929a6bb" providerId="LiveId" clId="{C6814C02-522C-4ECA-85D1-3C9E4114C0EA}" dt="2025-01-19T09:19:47.215" v="1161"/>
          <ac:spMkLst>
            <pc:docMk/>
            <pc:sldMk cId="537208570" sldId="1199"/>
            <ac:spMk id="7" creationId="{4E5F74F0-4EEB-B0AD-BA20-9FB5B552AD93}"/>
          </ac:spMkLst>
        </pc:spChg>
        <pc:picChg chg="mod">
          <ac:chgData name="ZAMTANG@NAVER.COM" userId="750a74194929a6bb" providerId="LiveId" clId="{C6814C02-522C-4ECA-85D1-3C9E4114C0EA}" dt="2025-01-19T09:18:47.466" v="1157" actId="14100"/>
          <ac:picMkLst>
            <pc:docMk/>
            <pc:sldMk cId="537208570" sldId="1199"/>
            <ac:picMk id="5" creationId="{619B1D22-7B9B-F075-98D0-63C5CA0F7531}"/>
          </ac:picMkLst>
        </pc:picChg>
        <pc:picChg chg="add mod">
          <ac:chgData name="ZAMTANG@NAVER.COM" userId="750a74194929a6bb" providerId="LiveId" clId="{C6814C02-522C-4ECA-85D1-3C9E4114C0EA}" dt="2025-01-19T09:18:44.546" v="1156" actId="14100"/>
          <ac:picMkLst>
            <pc:docMk/>
            <pc:sldMk cId="537208570" sldId="1199"/>
            <ac:picMk id="6" creationId="{5DC4F615-19A7-2FDF-0031-8F52289CA509}"/>
          </ac:picMkLst>
        </pc:picChg>
      </pc:sldChg>
      <pc:sldChg chg="delSp modSp add mod">
        <pc:chgData name="ZAMTANG@NAVER.COM" userId="750a74194929a6bb" providerId="LiveId" clId="{C6814C02-522C-4ECA-85D1-3C9E4114C0EA}" dt="2025-01-19T11:32:16.541" v="1262"/>
        <pc:sldMkLst>
          <pc:docMk/>
          <pc:sldMk cId="943501813" sldId="1200"/>
        </pc:sldMkLst>
        <pc:spChg chg="mod">
          <ac:chgData name="ZAMTANG@NAVER.COM" userId="750a74194929a6bb" providerId="LiveId" clId="{C6814C02-522C-4ECA-85D1-3C9E4114C0EA}" dt="2025-01-19T09:20:55.300" v="1164" actId="113"/>
          <ac:spMkLst>
            <pc:docMk/>
            <pc:sldMk cId="943501813" sldId="1200"/>
            <ac:spMk id="2" creationId="{EF9FF208-8A06-234F-EF3A-D403671DAAE0}"/>
          </ac:spMkLst>
        </pc:spChg>
        <pc:spChg chg="mod">
          <ac:chgData name="ZAMTANG@NAVER.COM" userId="750a74194929a6bb" providerId="LiveId" clId="{C6814C02-522C-4ECA-85D1-3C9E4114C0EA}" dt="2025-01-19T11:32:16.541" v="1262"/>
          <ac:spMkLst>
            <pc:docMk/>
            <pc:sldMk cId="943501813" sldId="1200"/>
            <ac:spMk id="3" creationId="{0C887775-85B0-641F-12CB-A2F15E20C9C8}"/>
          </ac:spMkLst>
        </pc:spChg>
        <pc:spChg chg="del">
          <ac:chgData name="ZAMTANG@NAVER.COM" userId="750a74194929a6bb" providerId="LiveId" clId="{C6814C02-522C-4ECA-85D1-3C9E4114C0EA}" dt="2025-01-19T09:20:58.906" v="1165" actId="478"/>
          <ac:spMkLst>
            <pc:docMk/>
            <pc:sldMk cId="943501813" sldId="1200"/>
            <ac:spMk id="7" creationId="{8F8B33B6-0FDE-4BA9-C25F-EC97074B1D13}"/>
          </ac:spMkLst>
        </pc:spChg>
        <pc:picChg chg="del">
          <ac:chgData name="ZAMTANG@NAVER.COM" userId="750a74194929a6bb" providerId="LiveId" clId="{C6814C02-522C-4ECA-85D1-3C9E4114C0EA}" dt="2025-01-19T09:21:13.736" v="1167" actId="478"/>
          <ac:picMkLst>
            <pc:docMk/>
            <pc:sldMk cId="943501813" sldId="1200"/>
            <ac:picMk id="5" creationId="{16D204CB-938C-A391-356F-601E2F4E570C}"/>
          </ac:picMkLst>
        </pc:picChg>
        <pc:picChg chg="mod">
          <ac:chgData name="ZAMTANG@NAVER.COM" userId="750a74194929a6bb" providerId="LiveId" clId="{C6814C02-522C-4ECA-85D1-3C9E4114C0EA}" dt="2025-01-19T09:21:23.261" v="1169" actId="1076"/>
          <ac:picMkLst>
            <pc:docMk/>
            <pc:sldMk cId="943501813" sldId="1200"/>
            <ac:picMk id="6" creationId="{B648C7AE-D0BF-63DB-F1C3-3F09560FA75E}"/>
          </ac:picMkLst>
        </pc:picChg>
      </pc:sldChg>
      <pc:sldChg chg="addSp modSp add mod">
        <pc:chgData name="ZAMTANG@NAVER.COM" userId="750a74194929a6bb" providerId="LiveId" clId="{C6814C02-522C-4ECA-85D1-3C9E4114C0EA}" dt="2025-01-19T11:32:18.523" v="1263"/>
        <pc:sldMkLst>
          <pc:docMk/>
          <pc:sldMk cId="1700455106" sldId="1201"/>
        </pc:sldMkLst>
        <pc:spChg chg="mod">
          <ac:chgData name="ZAMTANG@NAVER.COM" userId="750a74194929a6bb" providerId="LiveId" clId="{C6814C02-522C-4ECA-85D1-3C9E4114C0EA}" dt="2025-01-19T11:23:20.593" v="1237" actId="20577"/>
          <ac:spMkLst>
            <pc:docMk/>
            <pc:sldMk cId="1700455106" sldId="1201"/>
            <ac:spMk id="2" creationId="{46725DBD-5CD0-650A-3D00-58AFB1BCD819}"/>
          </ac:spMkLst>
        </pc:spChg>
        <pc:spChg chg="mod">
          <ac:chgData name="ZAMTANG@NAVER.COM" userId="750a74194929a6bb" providerId="LiveId" clId="{C6814C02-522C-4ECA-85D1-3C9E4114C0EA}" dt="2025-01-19T11:32:18.523" v="1263"/>
          <ac:spMkLst>
            <pc:docMk/>
            <pc:sldMk cId="1700455106" sldId="1201"/>
            <ac:spMk id="3" creationId="{2AE81B90-83AA-7737-CB6A-CEB1712A2AB7}"/>
          </ac:spMkLst>
        </pc:spChg>
        <pc:spChg chg="add mod">
          <ac:chgData name="ZAMTANG@NAVER.COM" userId="750a74194929a6bb" providerId="LiveId" clId="{C6814C02-522C-4ECA-85D1-3C9E4114C0EA}" dt="2025-01-19T11:30:49.211" v="1242" actId="14100"/>
          <ac:spMkLst>
            <pc:docMk/>
            <pc:sldMk cId="1700455106" sldId="1201"/>
            <ac:spMk id="7" creationId="{B65B1FE4-AD48-44A1-BA7A-76CD68FA87FA}"/>
          </ac:spMkLst>
        </pc:spChg>
        <pc:picChg chg="add mod">
          <ac:chgData name="ZAMTANG@NAVER.COM" userId="750a74194929a6bb" providerId="LiveId" clId="{C6814C02-522C-4ECA-85D1-3C9E4114C0EA}" dt="2025-01-19T11:23:08.025" v="1228" actId="1076"/>
          <ac:picMkLst>
            <pc:docMk/>
            <pc:sldMk cId="1700455106" sldId="1201"/>
            <ac:picMk id="5" creationId="{1ED30D15-61E2-BCF9-A65B-2FCC566A2034}"/>
          </ac:picMkLst>
        </pc:picChg>
        <pc:picChg chg="mod">
          <ac:chgData name="ZAMTANG@NAVER.COM" userId="750a74194929a6bb" providerId="LiveId" clId="{C6814C02-522C-4ECA-85D1-3C9E4114C0EA}" dt="2025-01-19T11:23:05.345" v="1227" actId="1076"/>
          <ac:picMkLst>
            <pc:docMk/>
            <pc:sldMk cId="1700455106" sldId="1201"/>
            <ac:picMk id="6" creationId="{1B442065-F2DB-6AD0-3F2B-F8517B74B425}"/>
          </ac:picMkLst>
        </pc:picChg>
      </pc:sldChg>
      <pc:sldChg chg="addSp delSp modSp add mod">
        <pc:chgData name="ZAMTANG@NAVER.COM" userId="750a74194929a6bb" providerId="LiveId" clId="{C6814C02-522C-4ECA-85D1-3C9E4114C0EA}" dt="2025-01-19T11:32:20.635" v="1264"/>
        <pc:sldMkLst>
          <pc:docMk/>
          <pc:sldMk cId="1028630127" sldId="1202"/>
        </pc:sldMkLst>
        <pc:spChg chg="mod">
          <ac:chgData name="ZAMTANG@NAVER.COM" userId="750a74194929a6bb" providerId="LiveId" clId="{C6814C02-522C-4ECA-85D1-3C9E4114C0EA}" dt="2025-01-19T10:22:34.777" v="1220" actId="404"/>
          <ac:spMkLst>
            <pc:docMk/>
            <pc:sldMk cId="1028630127" sldId="1202"/>
            <ac:spMk id="2" creationId="{153AAF21-3823-97D6-85F2-B24562C79C1E}"/>
          </ac:spMkLst>
        </pc:spChg>
        <pc:spChg chg="mod">
          <ac:chgData name="ZAMTANG@NAVER.COM" userId="750a74194929a6bb" providerId="LiveId" clId="{C6814C02-522C-4ECA-85D1-3C9E4114C0EA}" dt="2025-01-19T11:32:20.635" v="1264"/>
          <ac:spMkLst>
            <pc:docMk/>
            <pc:sldMk cId="1028630127" sldId="1202"/>
            <ac:spMk id="3" creationId="{BC0F3BA8-DF06-BAB7-9B86-D7D51B5757E8}"/>
          </ac:spMkLst>
        </pc:spChg>
        <pc:picChg chg="mod">
          <ac:chgData name="ZAMTANG@NAVER.COM" userId="750a74194929a6bb" providerId="LiveId" clId="{C6814C02-522C-4ECA-85D1-3C9E4114C0EA}" dt="2025-01-19T10:21:52.444" v="1202" actId="14100"/>
          <ac:picMkLst>
            <pc:docMk/>
            <pc:sldMk cId="1028630127" sldId="1202"/>
            <ac:picMk id="5" creationId="{57144E41-D2D0-B379-DB9C-8DDA1E778E2E}"/>
          </ac:picMkLst>
        </pc:picChg>
        <pc:picChg chg="del">
          <ac:chgData name="ZAMTANG@NAVER.COM" userId="750a74194929a6bb" providerId="LiveId" clId="{C6814C02-522C-4ECA-85D1-3C9E4114C0EA}" dt="2025-01-19T10:21:09.835" v="1191" actId="478"/>
          <ac:picMkLst>
            <pc:docMk/>
            <pc:sldMk cId="1028630127" sldId="1202"/>
            <ac:picMk id="6" creationId="{80C5E6BA-C078-F397-BE0E-279B0BD6069C}"/>
          </ac:picMkLst>
        </pc:picChg>
        <pc:picChg chg="add mod">
          <ac:chgData name="ZAMTANG@NAVER.COM" userId="750a74194929a6bb" providerId="LiveId" clId="{C6814C02-522C-4ECA-85D1-3C9E4114C0EA}" dt="2025-01-19T10:21:55.244" v="1203" actId="14100"/>
          <ac:picMkLst>
            <pc:docMk/>
            <pc:sldMk cId="1028630127" sldId="1202"/>
            <ac:picMk id="7" creationId="{8DD94017-85C1-BCEE-39CA-D01BA5C2E46A}"/>
          </ac:picMkLst>
        </pc:picChg>
        <pc:picChg chg="add mod">
          <ac:chgData name="ZAMTANG@NAVER.COM" userId="750a74194929a6bb" providerId="LiveId" clId="{C6814C02-522C-4ECA-85D1-3C9E4114C0EA}" dt="2025-01-19T10:22:05.883" v="1206" actId="1076"/>
          <ac:picMkLst>
            <pc:docMk/>
            <pc:sldMk cId="1028630127" sldId="1202"/>
            <ac:picMk id="9" creationId="{99FDBD73-8659-B6A2-B273-0CA4939E8EBD}"/>
          </ac:picMkLst>
        </pc:picChg>
      </pc:sldChg>
    </pc:docChg>
  </pc:docChgLst>
  <pc:docChgLst>
    <pc:chgData name="ZAMTANG@NAVER.COM" userId="750a74194929a6bb" providerId="LiveId" clId="{C06755AC-BDFB-4E41-A21B-C9A6E77C7142}"/>
    <pc:docChg chg="undo custSel addSld delSld modSld sldOrd">
      <pc:chgData name="ZAMTANG@NAVER.COM" userId="750a74194929a6bb" providerId="LiveId" clId="{C06755AC-BDFB-4E41-A21B-C9A6E77C7142}" dt="2025-01-19T06:24:29.921" v="779" actId="1076"/>
      <pc:docMkLst>
        <pc:docMk/>
      </pc:docMkLst>
      <pc:sldChg chg="delSp modSp mod">
        <pc:chgData name="ZAMTANG@NAVER.COM" userId="750a74194929a6bb" providerId="LiveId" clId="{C06755AC-BDFB-4E41-A21B-C9A6E77C7142}" dt="2025-01-19T05:48:13.419" v="203" actId="478"/>
        <pc:sldMkLst>
          <pc:docMk/>
          <pc:sldMk cId="0" sldId="605"/>
        </pc:sldMkLst>
        <pc:spChg chg="mod">
          <ac:chgData name="ZAMTANG@NAVER.COM" userId="750a74194929a6bb" providerId="LiveId" clId="{C06755AC-BDFB-4E41-A21B-C9A6E77C7142}" dt="2025-01-19T05:46:44.243" v="202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06755AC-BDFB-4E41-A21B-C9A6E77C7142}" dt="2025-01-18T14:06:37.192" v="179" actId="20577"/>
          <ac:spMkLst>
            <pc:docMk/>
            <pc:sldMk cId="0" sldId="605"/>
            <ac:spMk id="3" creationId="{00000000-0000-0000-0000-000000000000}"/>
          </ac:spMkLst>
        </pc:spChg>
        <pc:picChg chg="del">
          <ac:chgData name="ZAMTANG@NAVER.COM" userId="750a74194929a6bb" providerId="LiveId" clId="{C06755AC-BDFB-4E41-A21B-C9A6E77C7142}" dt="2025-01-19T05:48:13.419" v="203" actId="478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06755AC-BDFB-4E41-A21B-C9A6E77C7142}" dt="2025-01-18T14:04:47.895" v="74" actId="14100"/>
        <pc:sldMkLst>
          <pc:docMk/>
          <pc:sldMk cId="0" sldId="619"/>
        </pc:sldMkLst>
        <pc:spChg chg="mod">
          <ac:chgData name="ZAMTANG@NAVER.COM" userId="750a74194929a6bb" providerId="LiveId" clId="{C06755AC-BDFB-4E41-A21B-C9A6E77C7142}" dt="2025-01-18T14:04:47.895" v="74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15.892" v="133"/>
        <pc:sldMkLst>
          <pc:docMk/>
          <pc:sldMk cId="0" sldId="630"/>
        </pc:sldMkLst>
        <pc:spChg chg="mod">
          <ac:chgData name="ZAMTANG@NAVER.COM" userId="750a74194929a6bb" providerId="LiveId" clId="{C06755AC-BDFB-4E41-A21B-C9A6E77C7142}" dt="2025-01-18T14:06:15.892" v="13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4:20.575" v="72" actId="20577"/>
        <pc:sldMkLst>
          <pc:docMk/>
          <pc:sldMk cId="0" sldId="707"/>
        </pc:sldMkLst>
        <pc:spChg chg="mod">
          <ac:chgData name="ZAMTANG@NAVER.COM" userId="750a74194929a6bb" providerId="LiveId" clId="{C06755AC-BDFB-4E41-A21B-C9A6E77C7142}" dt="2025-01-18T14:04:20.575" v="72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29.442" v="157" actId="20577"/>
        <pc:sldMkLst>
          <pc:docMk/>
          <pc:sldMk cId="0" sldId="714"/>
        </pc:sldMkLst>
        <pc:spChg chg="mod">
          <ac:chgData name="ZAMTANG@NAVER.COM" userId="750a74194929a6bb" providerId="LiveId" clId="{C06755AC-BDFB-4E41-A21B-C9A6E77C7142}" dt="2025-01-18T14:06:29.442" v="157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49:48.309" v="222" actId="1076"/>
        <pc:sldMkLst>
          <pc:docMk/>
          <pc:sldMk cId="0" sldId="850"/>
        </pc:sldMkLst>
        <pc:spChg chg="mod">
          <ac:chgData name="ZAMTANG@NAVER.COM" userId="750a74194929a6bb" providerId="LiveId" clId="{C06755AC-BDFB-4E41-A21B-C9A6E77C7142}" dt="2025-01-19T05:49:48.309" v="222" actId="1076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58:45.917" v="339" actId="1076"/>
        <pc:sldMkLst>
          <pc:docMk/>
          <pc:sldMk cId="0" sldId="915"/>
        </pc:sldMkLst>
        <pc:spChg chg="mod">
          <ac:chgData name="ZAMTANG@NAVER.COM" userId="750a74194929a6bb" providerId="LiveId" clId="{C06755AC-BDFB-4E41-A21B-C9A6E77C7142}" dt="2025-01-19T05:58:45.917" v="339" actId="1076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6:04:41.709" v="397" actId="1076"/>
        <pc:sldMkLst>
          <pc:docMk/>
          <pc:sldMk cId="3279921659" sldId="1006"/>
        </pc:sldMkLst>
        <pc:spChg chg="mod">
          <ac:chgData name="ZAMTANG@NAVER.COM" userId="750a74194929a6bb" providerId="LiveId" clId="{C06755AC-BDFB-4E41-A21B-C9A6E77C7142}" dt="2025-01-19T06:04:41.709" v="397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Sp modSp mod ord">
        <pc:chgData name="ZAMTANG@NAVER.COM" userId="750a74194929a6bb" providerId="LiveId" clId="{C06755AC-BDFB-4E41-A21B-C9A6E77C7142}" dt="2025-01-19T05:51:52.354" v="263" actId="1076"/>
        <pc:sldMkLst>
          <pc:docMk/>
          <pc:sldMk cId="1666035923" sldId="1023"/>
        </pc:sldMkLst>
        <pc:spChg chg="mod">
          <ac:chgData name="ZAMTANG@NAVER.COM" userId="750a74194929a6bb" providerId="LiveId" clId="{C06755AC-BDFB-4E41-A21B-C9A6E77C7142}" dt="2025-01-19T05:51:40.013" v="259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06755AC-BDFB-4E41-A21B-C9A6E77C7142}" dt="2025-01-19T05:50:15.254" v="228" actId="14100"/>
          <ac:spMkLst>
            <pc:docMk/>
            <pc:sldMk cId="1666035923" sldId="1023"/>
            <ac:spMk id="3" creationId="{E4203BE1-8FD9-EF89-418D-525F13A7FE95}"/>
          </ac:spMkLst>
        </pc:spChg>
        <pc:spChg chg="del">
          <ac:chgData name="ZAMTANG@NAVER.COM" userId="750a74194929a6bb" providerId="LiveId" clId="{C06755AC-BDFB-4E41-A21B-C9A6E77C7142}" dt="2025-01-19T05:51:47.869" v="261" actId="478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06755AC-BDFB-4E41-A21B-C9A6E77C7142}" dt="2025-01-19T05:51:52.354" v="26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modSp del mod">
        <pc:chgData name="ZAMTANG@NAVER.COM" userId="750a74194929a6bb" providerId="LiveId" clId="{C06755AC-BDFB-4E41-A21B-C9A6E77C7142}" dt="2025-01-19T05:51:59.603" v="265" actId="47"/>
        <pc:sldMkLst>
          <pc:docMk/>
          <pc:sldMk cId="684531220" sldId="1024"/>
        </pc:sldMkLst>
        <pc:spChg chg="mod">
          <ac:chgData name="ZAMTANG@NAVER.COM" userId="750a74194929a6bb" providerId="LiveId" clId="{C06755AC-BDFB-4E41-A21B-C9A6E77C7142}" dt="2025-01-19T05:50:01.057" v="225" actId="404"/>
          <ac:spMkLst>
            <pc:docMk/>
            <pc:sldMk cId="684531220" sldId="1024"/>
            <ac:spMk id="3" creationId="{6C41CA6D-43D8-F0AD-A2EC-83A961F3A64D}"/>
          </ac:spMkLst>
        </pc:spChg>
      </pc:sldChg>
      <pc:sldChg chg="addSp modSp mod">
        <pc:chgData name="ZAMTANG@NAVER.COM" userId="750a74194929a6bb" providerId="LiveId" clId="{C06755AC-BDFB-4E41-A21B-C9A6E77C7142}" dt="2025-01-19T06:06:20.756" v="410"/>
        <pc:sldMkLst>
          <pc:docMk/>
          <pc:sldMk cId="3454837967" sldId="1057"/>
        </pc:sldMkLst>
        <pc:spChg chg="mod">
          <ac:chgData name="ZAMTANG@NAVER.COM" userId="750a74194929a6bb" providerId="LiveId" clId="{C06755AC-BDFB-4E41-A21B-C9A6E77C7142}" dt="2025-01-19T06:05:45.820" v="402" actId="20577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06755AC-BDFB-4E41-A21B-C9A6E77C7142}" dt="2025-01-19T06:04:47.070" v="398"/>
          <ac:spMkLst>
            <pc:docMk/>
            <pc:sldMk cId="3454837967" sldId="1057"/>
            <ac:spMk id="3" creationId="{F2E1FABC-63FF-871B-3E27-A23419A351F1}"/>
          </ac:spMkLst>
        </pc:spChg>
        <pc:spChg chg="add mod">
          <ac:chgData name="ZAMTANG@NAVER.COM" userId="750a74194929a6bb" providerId="LiveId" clId="{C06755AC-BDFB-4E41-A21B-C9A6E77C7142}" dt="2025-01-19T06:06:20.756" v="410"/>
          <ac:spMkLst>
            <pc:docMk/>
            <pc:sldMk cId="3454837967" sldId="1057"/>
            <ac:spMk id="6" creationId="{A86C1F12-6EB3-DE34-01F3-D3E14526775B}"/>
          </ac:spMkLst>
        </pc:spChg>
        <pc:picChg chg="add mod">
          <ac:chgData name="ZAMTANG@NAVER.COM" userId="750a74194929a6bb" providerId="LiveId" clId="{C06755AC-BDFB-4E41-A21B-C9A6E77C7142}" dt="2025-01-19T06:05:59.694" v="407" actId="1076"/>
          <ac:picMkLst>
            <pc:docMk/>
            <pc:sldMk cId="3454837967" sldId="1057"/>
            <ac:picMk id="5" creationId="{1FC1E885-7687-C1C9-C553-DB4201E26F85}"/>
          </ac:picMkLst>
        </pc:picChg>
      </pc:sldChg>
      <pc:sldChg chg="modSp mod">
        <pc:chgData name="ZAMTANG@NAVER.COM" userId="750a74194929a6bb" providerId="LiveId" clId="{C06755AC-BDFB-4E41-A21B-C9A6E77C7142}" dt="2025-01-19T06:08:57.484" v="476" actId="20577"/>
        <pc:sldMkLst>
          <pc:docMk/>
          <pc:sldMk cId="4040694849" sldId="1065"/>
        </pc:sldMkLst>
        <pc:spChg chg="mod">
          <ac:chgData name="ZAMTANG@NAVER.COM" userId="750a74194929a6bb" providerId="LiveId" clId="{C06755AC-BDFB-4E41-A21B-C9A6E77C7142}" dt="2025-01-19T06:08:57.484" v="476" actId="2057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06755AC-BDFB-4E41-A21B-C9A6E77C7142}" dt="2025-01-19T06:09:36.838" v="529" actId="14826"/>
        <pc:sldMkLst>
          <pc:docMk/>
          <pc:sldMk cId="1830245643" sldId="1066"/>
        </pc:sldMkLst>
        <pc:spChg chg="mod">
          <ac:chgData name="ZAMTANG@NAVER.COM" userId="750a74194929a6bb" providerId="LiveId" clId="{C06755AC-BDFB-4E41-A21B-C9A6E77C7142}" dt="2025-01-19T06:09:12.137" v="52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06755AC-BDFB-4E41-A21B-C9A6E77C7142}" dt="2025-01-19T06:09:36.838" v="52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06755AC-BDFB-4E41-A21B-C9A6E77C7142}" dt="2025-01-19T06:11:31.124" v="550" actId="1076"/>
        <pc:sldMkLst>
          <pc:docMk/>
          <pc:sldMk cId="1466469807" sldId="1067"/>
        </pc:sldMkLst>
        <pc:spChg chg="mod">
          <ac:chgData name="ZAMTANG@NAVER.COM" userId="750a74194929a6bb" providerId="LiveId" clId="{C06755AC-BDFB-4E41-A21B-C9A6E77C7142}" dt="2025-01-19T06:11:20.022" v="54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06755AC-BDFB-4E41-A21B-C9A6E77C7142}" dt="2025-01-19T06:09:18.752" v="527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06755AC-BDFB-4E41-A21B-C9A6E77C7142}" dt="2025-01-19T06:11:31.124" v="55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06755AC-BDFB-4E41-A21B-C9A6E77C7142}" dt="2025-01-19T06:09:46.236" v="532" actId="1076"/>
        <pc:sldMkLst>
          <pc:docMk/>
          <pc:sldMk cId="1389639009" sldId="1068"/>
        </pc:sldMkLst>
        <pc:spChg chg="mod">
          <ac:chgData name="ZAMTANG@NAVER.COM" userId="750a74194929a6bb" providerId="LiveId" clId="{C06755AC-BDFB-4E41-A21B-C9A6E77C7142}" dt="2025-01-19T06:09:16.044" v="526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06755AC-BDFB-4E41-A21B-C9A6E77C7142}" dt="2025-01-19T06:09:46.236" v="532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485629972" sldId="1093"/>
        </pc:sldMkLst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1576372736" sldId="109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1441602" sldId="1095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6683061" sldId="1096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195111133" sldId="1097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920393080" sldId="1098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314202249" sldId="1099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526557187" sldId="1100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194925570" sldId="1101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680069410" sldId="1102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85449096" sldId="1103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69717548" sldId="110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29024378" sldId="1105"/>
        </pc:sldMkLst>
      </pc:sldChg>
      <pc:sldChg chg="addSp modSp mod">
        <pc:chgData name="ZAMTANG@NAVER.COM" userId="750a74194929a6bb" providerId="LiveId" clId="{C06755AC-BDFB-4E41-A21B-C9A6E77C7142}" dt="2025-01-19T06:00:39.975" v="372" actId="1076"/>
        <pc:sldMkLst>
          <pc:docMk/>
          <pc:sldMk cId="1400082599" sldId="1106"/>
        </pc:sldMkLst>
        <pc:spChg chg="mod">
          <ac:chgData name="ZAMTANG@NAVER.COM" userId="750a74194929a6bb" providerId="LiveId" clId="{C06755AC-BDFB-4E41-A21B-C9A6E77C7142}" dt="2025-01-19T06:00:32.971" v="370" actId="12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06755AC-BDFB-4E41-A21B-C9A6E77C7142}" dt="2025-01-19T05:58:54.918" v="341" actId="14100"/>
          <ac:spMkLst>
            <pc:docMk/>
            <pc:sldMk cId="1400082599" sldId="1106"/>
            <ac:spMk id="3" creationId="{884D1CD3-94F5-06A8-4775-DA7EBE714596}"/>
          </ac:spMkLst>
        </pc:spChg>
        <pc:spChg chg="add mod">
          <ac:chgData name="ZAMTANG@NAVER.COM" userId="750a74194929a6bb" providerId="LiveId" clId="{C06755AC-BDFB-4E41-A21B-C9A6E77C7142}" dt="2025-01-19T06:00:39.975" v="372" actId="1076"/>
          <ac:spMkLst>
            <pc:docMk/>
            <pc:sldMk cId="1400082599" sldId="1106"/>
            <ac:spMk id="4" creationId="{ECF7C1E6-E0CA-3F8E-5C5D-8434AB952E4E}"/>
          </ac:spMkLst>
        </pc:spChg>
        <pc:picChg chg="mod">
          <ac:chgData name="ZAMTANG@NAVER.COM" userId="750a74194929a6bb" providerId="LiveId" clId="{C06755AC-BDFB-4E41-A21B-C9A6E77C7142}" dt="2025-01-19T06:00:37.222" v="371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104481381" sldId="1107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818877794" sldId="1108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420735700" sldId="1109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838145222" sldId="1110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061413651" sldId="1111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264525472" sldId="1112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4209562" sldId="1113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059523805" sldId="1114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900380106" sldId="1115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25168275" sldId="111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355376281" sldId="111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8635364" sldId="1118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471309156" sldId="1119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071048008" sldId="1120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040112285" sldId="1121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1484579794" sldId="1122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202587039" sldId="1123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898840748" sldId="1124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882091957" sldId="1125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788454346" sldId="112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639925797" sldId="112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978858857" sldId="112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746526342" sldId="112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501559807" sldId="113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661948534" sldId="113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262354818" sldId="113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698788385" sldId="1133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13618099" sldId="1134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955235593" sldId="1135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980058664" sldId="1136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154264572" sldId="1137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1528698263" sldId="113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48425472" sldId="113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409324780" sldId="114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203234184" sldId="114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810205289" sldId="114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651588106" sldId="1143"/>
        </pc:sldMkLst>
      </pc:sldChg>
      <pc:sldChg chg="addSp modSp add mod">
        <pc:chgData name="ZAMTANG@NAVER.COM" userId="750a74194929a6bb" providerId="LiveId" clId="{C06755AC-BDFB-4E41-A21B-C9A6E77C7142}" dt="2025-01-19T05:49:18.241" v="218" actId="1076"/>
        <pc:sldMkLst>
          <pc:docMk/>
          <pc:sldMk cId="1102485331" sldId="1144"/>
        </pc:sldMkLst>
        <pc:spChg chg="mod">
          <ac:chgData name="ZAMTANG@NAVER.COM" userId="750a74194929a6bb" providerId="LiveId" clId="{C06755AC-BDFB-4E41-A21B-C9A6E77C7142}" dt="2025-01-19T05:49:04.193" v="215"/>
          <ac:spMkLst>
            <pc:docMk/>
            <pc:sldMk cId="1102485331" sldId="1144"/>
            <ac:spMk id="2" creationId="{F854139B-0419-F7A8-B869-EAFBD83FFB42}"/>
          </ac:spMkLst>
        </pc:spChg>
        <pc:picChg chg="add mod">
          <ac:chgData name="ZAMTANG@NAVER.COM" userId="750a74194929a6bb" providerId="LiveId" clId="{C06755AC-BDFB-4E41-A21B-C9A6E77C7142}" dt="2025-01-19T05:49:18.241" v="218" actId="1076"/>
          <ac:picMkLst>
            <pc:docMk/>
            <pc:sldMk cId="1102485331" sldId="1144"/>
            <ac:picMk id="5" creationId="{EFB785EE-564D-EABB-58CE-E73DCBE9BD08}"/>
          </ac:picMkLst>
        </pc:picChg>
      </pc:sldChg>
      <pc:sldChg chg="modSp add mod">
        <pc:chgData name="ZAMTANG@NAVER.COM" userId="750a74194929a6bb" providerId="LiveId" clId="{C06755AC-BDFB-4E41-A21B-C9A6E77C7142}" dt="2025-01-19T05:53:21.265" v="286" actId="20577"/>
        <pc:sldMkLst>
          <pc:docMk/>
          <pc:sldMk cId="1840744852" sldId="1145"/>
        </pc:sldMkLst>
        <pc:spChg chg="mod">
          <ac:chgData name="ZAMTANG@NAVER.COM" userId="750a74194929a6bb" providerId="LiveId" clId="{C06755AC-BDFB-4E41-A21B-C9A6E77C7142}" dt="2025-01-19T05:53:21.265" v="286" actId="20577"/>
          <ac:spMkLst>
            <pc:docMk/>
            <pc:sldMk cId="1840744852" sldId="1145"/>
            <ac:spMk id="2" creationId="{1A426D5C-677A-7BBB-ABCF-4D7312FA9D80}"/>
          </ac:spMkLst>
        </pc:spChg>
        <pc:picChg chg="mod">
          <ac:chgData name="ZAMTANG@NAVER.COM" userId="750a74194929a6bb" providerId="LiveId" clId="{C06755AC-BDFB-4E41-A21B-C9A6E77C7142}" dt="2025-01-19T05:53:19.164" v="285" actId="1076"/>
          <ac:picMkLst>
            <pc:docMk/>
            <pc:sldMk cId="1840744852" sldId="1145"/>
            <ac:picMk id="5" creationId="{65EB5423-DB1E-4630-9510-9B7F02BA201F}"/>
          </ac:picMkLst>
        </pc:picChg>
      </pc:sldChg>
      <pc:sldChg chg="addSp modSp add mod">
        <pc:chgData name="ZAMTANG@NAVER.COM" userId="750a74194929a6bb" providerId="LiveId" clId="{C06755AC-BDFB-4E41-A21B-C9A6E77C7142}" dt="2025-01-19T05:55:15.806" v="308"/>
        <pc:sldMkLst>
          <pc:docMk/>
          <pc:sldMk cId="4148834201" sldId="1146"/>
        </pc:sldMkLst>
        <pc:spChg chg="mod">
          <ac:chgData name="ZAMTANG@NAVER.COM" userId="750a74194929a6bb" providerId="LiveId" clId="{C06755AC-BDFB-4E41-A21B-C9A6E77C7142}" dt="2025-01-19T05:54:08.138" v="298"/>
          <ac:spMkLst>
            <pc:docMk/>
            <pc:sldMk cId="4148834201" sldId="1146"/>
            <ac:spMk id="2" creationId="{8E204A09-1D01-8242-40BE-69C2EC8ABAC4}"/>
          </ac:spMkLst>
        </pc:spChg>
        <pc:spChg chg="add mod">
          <ac:chgData name="ZAMTANG@NAVER.COM" userId="750a74194929a6bb" providerId="LiveId" clId="{C06755AC-BDFB-4E41-A21B-C9A6E77C7142}" dt="2025-01-19T05:55:15.806" v="308"/>
          <ac:spMkLst>
            <pc:docMk/>
            <pc:sldMk cId="4148834201" sldId="1146"/>
            <ac:spMk id="4" creationId="{A7E611BD-F845-824B-4445-07470E3941EE}"/>
          </ac:spMkLst>
        </pc:spChg>
        <pc:picChg chg="mod">
          <ac:chgData name="ZAMTANG@NAVER.COM" userId="750a74194929a6bb" providerId="LiveId" clId="{C06755AC-BDFB-4E41-A21B-C9A6E77C7142}" dt="2025-01-19T05:54:20.063" v="300" actId="1076"/>
          <ac:picMkLst>
            <pc:docMk/>
            <pc:sldMk cId="4148834201" sldId="1146"/>
            <ac:picMk id="5" creationId="{D0992FBC-B066-5C06-D3B8-1E8BD9E7B195}"/>
          </ac:picMkLst>
        </pc:picChg>
      </pc:sldChg>
      <pc:sldChg chg="delSp modSp add mod">
        <pc:chgData name="ZAMTANG@NAVER.COM" userId="750a74194929a6bb" providerId="LiveId" clId="{C06755AC-BDFB-4E41-A21B-C9A6E77C7142}" dt="2025-01-19T05:56:02.848" v="313" actId="478"/>
        <pc:sldMkLst>
          <pc:docMk/>
          <pc:sldMk cId="244711446" sldId="1147"/>
        </pc:sldMkLst>
        <pc:spChg chg="mod">
          <ac:chgData name="ZAMTANG@NAVER.COM" userId="750a74194929a6bb" providerId="LiveId" clId="{C06755AC-BDFB-4E41-A21B-C9A6E77C7142}" dt="2025-01-19T05:55:48.153" v="310"/>
          <ac:spMkLst>
            <pc:docMk/>
            <pc:sldMk cId="244711446" sldId="1147"/>
            <ac:spMk id="2" creationId="{2D235981-7124-A32D-CFBB-3E6C71F024FB}"/>
          </ac:spMkLst>
        </pc:spChg>
        <pc:spChg chg="del">
          <ac:chgData name="ZAMTANG@NAVER.COM" userId="750a74194929a6bb" providerId="LiveId" clId="{C06755AC-BDFB-4E41-A21B-C9A6E77C7142}" dt="2025-01-19T05:56:02.848" v="313" actId="478"/>
          <ac:spMkLst>
            <pc:docMk/>
            <pc:sldMk cId="244711446" sldId="1147"/>
            <ac:spMk id="4" creationId="{525B29BA-4025-5D3D-BC1A-BD65DF2AEB64}"/>
          </ac:spMkLst>
        </pc:spChg>
        <pc:picChg chg="mod">
          <ac:chgData name="ZAMTANG@NAVER.COM" userId="750a74194929a6bb" providerId="LiveId" clId="{C06755AC-BDFB-4E41-A21B-C9A6E77C7142}" dt="2025-01-19T05:55:59.043" v="312" actId="1076"/>
          <ac:picMkLst>
            <pc:docMk/>
            <pc:sldMk cId="244711446" sldId="1147"/>
            <ac:picMk id="5" creationId="{A861BAAB-642E-F0C4-AD61-DD2C4429CDF2}"/>
          </ac:picMkLst>
        </pc:picChg>
      </pc:sldChg>
      <pc:sldChg chg="addSp modSp add mod">
        <pc:chgData name="ZAMTANG@NAVER.COM" userId="750a74194929a6bb" providerId="LiveId" clId="{C06755AC-BDFB-4E41-A21B-C9A6E77C7142}" dt="2025-01-19T05:57:06.017" v="327" actId="1076"/>
        <pc:sldMkLst>
          <pc:docMk/>
          <pc:sldMk cId="575180107" sldId="1148"/>
        </pc:sldMkLst>
        <pc:spChg chg="mod">
          <ac:chgData name="ZAMTANG@NAVER.COM" userId="750a74194929a6bb" providerId="LiveId" clId="{C06755AC-BDFB-4E41-A21B-C9A6E77C7142}" dt="2025-01-19T05:56:29.398" v="315"/>
          <ac:spMkLst>
            <pc:docMk/>
            <pc:sldMk cId="575180107" sldId="1148"/>
            <ac:spMk id="2" creationId="{2A15A6CF-3BAB-6D8B-FC1F-082009967589}"/>
          </ac:spMkLst>
        </pc:spChg>
        <pc:picChg chg="mod">
          <ac:chgData name="ZAMTANG@NAVER.COM" userId="750a74194929a6bb" providerId="LiveId" clId="{C06755AC-BDFB-4E41-A21B-C9A6E77C7142}" dt="2025-01-19T05:56:59.564" v="324" actId="14100"/>
          <ac:picMkLst>
            <pc:docMk/>
            <pc:sldMk cId="575180107" sldId="1148"/>
            <ac:picMk id="5" creationId="{5BA42892-3585-B833-832C-ED891EE1626B}"/>
          </ac:picMkLst>
        </pc:picChg>
        <pc:picChg chg="add mod">
          <ac:chgData name="ZAMTANG@NAVER.COM" userId="750a74194929a6bb" providerId="LiveId" clId="{C06755AC-BDFB-4E41-A21B-C9A6E77C7142}" dt="2025-01-19T05:57:06.017" v="327" actId="1076"/>
          <ac:picMkLst>
            <pc:docMk/>
            <pc:sldMk cId="575180107" sldId="1148"/>
            <ac:picMk id="6" creationId="{5B9D1DCA-176E-69E3-F070-FAA2D10A37D7}"/>
          </ac:picMkLst>
        </pc:picChg>
      </pc:sldChg>
      <pc:sldChg chg="modSp add mod">
        <pc:chgData name="ZAMTANG@NAVER.COM" userId="750a74194929a6bb" providerId="LiveId" clId="{C06755AC-BDFB-4E41-A21B-C9A6E77C7142}" dt="2025-01-19T05:58:16.096" v="336" actId="1076"/>
        <pc:sldMkLst>
          <pc:docMk/>
          <pc:sldMk cId="2054290909" sldId="1149"/>
        </pc:sldMkLst>
        <pc:spChg chg="mod">
          <ac:chgData name="ZAMTANG@NAVER.COM" userId="750a74194929a6bb" providerId="LiveId" clId="{C06755AC-BDFB-4E41-A21B-C9A6E77C7142}" dt="2025-01-19T05:57:42.725" v="329"/>
          <ac:spMkLst>
            <pc:docMk/>
            <pc:sldMk cId="2054290909" sldId="1149"/>
            <ac:spMk id="2" creationId="{4415E030-1D7F-7246-BC42-23C5739F5B29}"/>
          </ac:spMkLst>
        </pc:spChg>
        <pc:picChg chg="mod">
          <ac:chgData name="ZAMTANG@NAVER.COM" userId="750a74194929a6bb" providerId="LiveId" clId="{C06755AC-BDFB-4E41-A21B-C9A6E77C7142}" dt="2025-01-19T05:58:04.245" v="333" actId="1076"/>
          <ac:picMkLst>
            <pc:docMk/>
            <pc:sldMk cId="2054290909" sldId="1149"/>
            <ac:picMk id="5" creationId="{42857005-555B-E431-3845-6F612973A9B2}"/>
          </ac:picMkLst>
        </pc:picChg>
        <pc:picChg chg="mod">
          <ac:chgData name="ZAMTANG@NAVER.COM" userId="750a74194929a6bb" providerId="LiveId" clId="{C06755AC-BDFB-4E41-A21B-C9A6E77C7142}" dt="2025-01-19T05:58:16.096" v="336" actId="1076"/>
          <ac:picMkLst>
            <pc:docMk/>
            <pc:sldMk cId="2054290909" sldId="1149"/>
            <ac:picMk id="6" creationId="{584C59C6-CA96-C3FD-0E1C-F67159F9781E}"/>
          </ac:picMkLst>
        </pc:picChg>
      </pc:sldChg>
      <pc:sldChg chg="addSp modSp add mod">
        <pc:chgData name="ZAMTANG@NAVER.COM" userId="750a74194929a6bb" providerId="LiveId" clId="{C06755AC-BDFB-4E41-A21B-C9A6E77C7142}" dt="2025-01-19T06:04:16.436" v="393" actId="14100"/>
        <pc:sldMkLst>
          <pc:docMk/>
          <pc:sldMk cId="1297501612" sldId="1150"/>
        </pc:sldMkLst>
        <pc:spChg chg="mod">
          <ac:chgData name="ZAMTANG@NAVER.COM" userId="750a74194929a6bb" providerId="LiveId" clId="{C06755AC-BDFB-4E41-A21B-C9A6E77C7142}" dt="2025-01-19T06:03:46.065" v="385"/>
          <ac:spMkLst>
            <pc:docMk/>
            <pc:sldMk cId="1297501612" sldId="1150"/>
            <ac:spMk id="2" creationId="{14B69C0B-E35A-9F2F-55C1-DE0ACEB2D36E}"/>
          </ac:spMkLst>
        </pc:spChg>
        <pc:picChg chg="add mod">
          <ac:chgData name="ZAMTANG@NAVER.COM" userId="750a74194929a6bb" providerId="LiveId" clId="{C06755AC-BDFB-4E41-A21B-C9A6E77C7142}" dt="2025-01-19T06:04:16.436" v="393" actId="14100"/>
          <ac:picMkLst>
            <pc:docMk/>
            <pc:sldMk cId="1297501612" sldId="1150"/>
            <ac:picMk id="5" creationId="{6D650A5E-D4EF-4101-13DE-DD37666CB828}"/>
          </ac:picMkLst>
        </pc:picChg>
        <pc:picChg chg="mod">
          <ac:chgData name="ZAMTANG@NAVER.COM" userId="750a74194929a6bb" providerId="LiveId" clId="{C06755AC-BDFB-4E41-A21B-C9A6E77C7142}" dt="2025-01-19T06:04:09.226" v="391" actId="14100"/>
          <ac:picMkLst>
            <pc:docMk/>
            <pc:sldMk cId="1297501612" sldId="1150"/>
            <ac:picMk id="7" creationId="{D72386BB-7ED5-ABFE-4CB1-B3CE694D1574}"/>
          </ac:picMkLst>
        </pc:picChg>
      </pc:sldChg>
      <pc:sldChg chg="modSp add mod ord">
        <pc:chgData name="ZAMTANG@NAVER.COM" userId="750a74194929a6bb" providerId="LiveId" clId="{C06755AC-BDFB-4E41-A21B-C9A6E77C7142}" dt="2025-01-19T06:02:52.688" v="382"/>
        <pc:sldMkLst>
          <pc:docMk/>
          <pc:sldMk cId="1757434080" sldId="1151"/>
        </pc:sldMkLst>
        <pc:spChg chg="mod">
          <ac:chgData name="ZAMTANG@NAVER.COM" userId="750a74194929a6bb" providerId="LiveId" clId="{C06755AC-BDFB-4E41-A21B-C9A6E77C7142}" dt="2025-01-19T06:02:31.482" v="378"/>
          <ac:spMkLst>
            <pc:docMk/>
            <pc:sldMk cId="1757434080" sldId="1151"/>
            <ac:spMk id="2" creationId="{AC0D7626-5A1A-5E46-4036-26FDE45ECC0A}"/>
          </ac:spMkLst>
        </pc:spChg>
        <pc:picChg chg="mod">
          <ac:chgData name="ZAMTANG@NAVER.COM" userId="750a74194929a6bb" providerId="LiveId" clId="{C06755AC-BDFB-4E41-A21B-C9A6E77C7142}" dt="2025-01-19T06:02:33.779" v="379" actId="1076"/>
          <ac:picMkLst>
            <pc:docMk/>
            <pc:sldMk cId="1757434080" sldId="1151"/>
            <ac:picMk id="7" creationId="{CE19BEB0-7851-6FF0-96E3-25AF41A69C4D}"/>
          </ac:picMkLst>
        </pc:picChg>
      </pc:sldChg>
      <pc:sldChg chg="addSp modSp add mod">
        <pc:chgData name="ZAMTANG@NAVER.COM" userId="750a74194929a6bb" providerId="LiveId" clId="{C06755AC-BDFB-4E41-A21B-C9A6E77C7142}" dt="2025-01-19T06:07:33.006" v="428"/>
        <pc:sldMkLst>
          <pc:docMk/>
          <pc:sldMk cId="1125114384" sldId="1152"/>
        </pc:sldMkLst>
        <pc:spChg chg="mod">
          <ac:chgData name="ZAMTANG@NAVER.COM" userId="750a74194929a6bb" providerId="LiveId" clId="{C06755AC-BDFB-4E41-A21B-C9A6E77C7142}" dt="2025-01-19T06:07:33.006" v="428"/>
          <ac:spMkLst>
            <pc:docMk/>
            <pc:sldMk cId="1125114384" sldId="1152"/>
            <ac:spMk id="2" creationId="{47AA6B25-F529-70BA-1CDC-646052F3941C}"/>
          </ac:spMkLst>
        </pc:spChg>
        <pc:picChg chg="add mod">
          <ac:chgData name="ZAMTANG@NAVER.COM" userId="750a74194929a6bb" providerId="LiveId" clId="{C06755AC-BDFB-4E41-A21B-C9A6E77C7142}" dt="2025-01-19T06:06:54.652" v="416" actId="1076"/>
          <ac:picMkLst>
            <pc:docMk/>
            <pc:sldMk cId="1125114384" sldId="1152"/>
            <ac:picMk id="5" creationId="{37C160FF-B341-974A-D02D-8A42913D9290}"/>
          </ac:picMkLst>
        </pc:picChg>
      </pc:sldChg>
      <pc:sldChg chg="add del">
        <pc:chgData name="ZAMTANG@NAVER.COM" userId="750a74194929a6bb" providerId="LiveId" clId="{C06755AC-BDFB-4E41-A21B-C9A6E77C7142}" dt="2025-01-19T06:02:56.177" v="383" actId="47"/>
        <pc:sldMkLst>
          <pc:docMk/>
          <pc:sldMk cId="2448211887" sldId="1152"/>
        </pc:sldMkLst>
      </pc:sldChg>
      <pc:sldChg chg="add del">
        <pc:chgData name="ZAMTANG@NAVER.COM" userId="750a74194929a6bb" providerId="LiveId" clId="{C06755AC-BDFB-4E41-A21B-C9A6E77C7142}" dt="2025-01-19T06:04:19.429" v="394" actId="47"/>
        <pc:sldMkLst>
          <pc:docMk/>
          <pc:sldMk cId="3263546866" sldId="1152"/>
        </pc:sldMkLst>
      </pc:sldChg>
      <pc:sldChg chg="addSp modSp add mod">
        <pc:chgData name="ZAMTANG@NAVER.COM" userId="750a74194929a6bb" providerId="LiveId" clId="{C06755AC-BDFB-4E41-A21B-C9A6E77C7142}" dt="2025-01-19T06:08:43.751" v="440" actId="1076"/>
        <pc:sldMkLst>
          <pc:docMk/>
          <pc:sldMk cId="3244067317" sldId="1153"/>
        </pc:sldMkLst>
        <pc:spChg chg="mod">
          <ac:chgData name="ZAMTANG@NAVER.COM" userId="750a74194929a6bb" providerId="LiveId" clId="{C06755AC-BDFB-4E41-A21B-C9A6E77C7142}" dt="2025-01-19T06:08:15.466" v="431" actId="20577"/>
          <ac:spMkLst>
            <pc:docMk/>
            <pc:sldMk cId="3244067317" sldId="1153"/>
            <ac:spMk id="2" creationId="{C9F7F094-8B33-7134-8FCA-AB8AF50BBB7A}"/>
          </ac:spMkLst>
        </pc:spChg>
        <pc:picChg chg="add mod">
          <ac:chgData name="ZAMTANG@NAVER.COM" userId="750a74194929a6bb" providerId="LiveId" clId="{C06755AC-BDFB-4E41-A21B-C9A6E77C7142}" dt="2025-01-19T06:08:32.646" v="437" actId="1076"/>
          <ac:picMkLst>
            <pc:docMk/>
            <pc:sldMk cId="3244067317" sldId="1153"/>
            <ac:picMk id="5" creationId="{5DA27B65-9F14-5108-D7F9-F7A4805E02DC}"/>
          </ac:picMkLst>
        </pc:picChg>
        <pc:picChg chg="add mod">
          <ac:chgData name="ZAMTANG@NAVER.COM" userId="750a74194929a6bb" providerId="LiveId" clId="{C06755AC-BDFB-4E41-A21B-C9A6E77C7142}" dt="2025-01-19T06:08:43.751" v="440" actId="1076"/>
          <ac:picMkLst>
            <pc:docMk/>
            <pc:sldMk cId="3244067317" sldId="1153"/>
            <ac:picMk id="7" creationId="{2EDD5445-A25B-2C31-B4B4-AB267B58A7CF}"/>
          </ac:picMkLst>
        </pc:picChg>
      </pc:sldChg>
      <pc:sldChg chg="addSp modSp add mod">
        <pc:chgData name="ZAMTANG@NAVER.COM" userId="750a74194929a6bb" providerId="LiveId" clId="{C06755AC-BDFB-4E41-A21B-C9A6E77C7142}" dt="2025-01-19T06:13:12.614" v="572" actId="14100"/>
        <pc:sldMkLst>
          <pc:docMk/>
          <pc:sldMk cId="2376433051" sldId="1154"/>
        </pc:sldMkLst>
        <pc:spChg chg="mod">
          <ac:chgData name="ZAMTANG@NAVER.COM" userId="750a74194929a6bb" providerId="LiveId" clId="{C06755AC-BDFB-4E41-A21B-C9A6E77C7142}" dt="2025-01-19T06:11:51.671" v="553" actId="113"/>
          <ac:spMkLst>
            <pc:docMk/>
            <pc:sldMk cId="2376433051" sldId="1154"/>
            <ac:spMk id="2" creationId="{D759F488-0528-7F9D-77F9-4C593739FACE}"/>
          </ac:spMkLst>
        </pc:spChg>
        <pc:spChg chg="add mod">
          <ac:chgData name="ZAMTANG@NAVER.COM" userId="750a74194929a6bb" providerId="LiveId" clId="{C06755AC-BDFB-4E41-A21B-C9A6E77C7142}" dt="2025-01-19T06:13:12.614" v="572" actId="14100"/>
          <ac:spMkLst>
            <pc:docMk/>
            <pc:sldMk cId="2376433051" sldId="1154"/>
            <ac:spMk id="7" creationId="{43800B3B-CB9E-EE26-C1EE-88B0170BF93B}"/>
          </ac:spMkLst>
        </pc:spChg>
        <pc:picChg chg="mod">
          <ac:chgData name="ZAMTANG@NAVER.COM" userId="750a74194929a6bb" providerId="LiveId" clId="{C06755AC-BDFB-4E41-A21B-C9A6E77C7142}" dt="2025-01-19T06:12:25.567" v="560" actId="1076"/>
          <ac:picMkLst>
            <pc:docMk/>
            <pc:sldMk cId="2376433051" sldId="1154"/>
            <ac:picMk id="5" creationId="{D1DB24C1-AEFB-EDDA-267E-4D55CD1953A0}"/>
          </ac:picMkLst>
        </pc:picChg>
        <pc:picChg chg="add mod">
          <ac:chgData name="ZAMTANG@NAVER.COM" userId="750a74194929a6bb" providerId="LiveId" clId="{C06755AC-BDFB-4E41-A21B-C9A6E77C7142}" dt="2025-01-19T06:12:29.994" v="562" actId="14100"/>
          <ac:picMkLst>
            <pc:docMk/>
            <pc:sldMk cId="2376433051" sldId="1154"/>
            <ac:picMk id="6" creationId="{C3F976DB-B7A0-8EB9-4113-653B164D13D2}"/>
          </ac:picMkLst>
        </pc:picChg>
      </pc:sldChg>
      <pc:sldChg chg="add del">
        <pc:chgData name="ZAMTANG@NAVER.COM" userId="750a74194929a6bb" providerId="LiveId" clId="{C06755AC-BDFB-4E41-A21B-C9A6E77C7142}" dt="2025-01-19T06:08:50.204" v="441" actId="47"/>
        <pc:sldMkLst>
          <pc:docMk/>
          <pc:sldMk cId="2490838576" sldId="1154"/>
        </pc:sldMkLst>
      </pc:sldChg>
      <pc:sldChg chg="delSp modSp add mod">
        <pc:chgData name="ZAMTANG@NAVER.COM" userId="750a74194929a6bb" providerId="LiveId" clId="{C06755AC-BDFB-4E41-A21B-C9A6E77C7142}" dt="2025-01-19T06:14:00.429" v="582" actId="1076"/>
        <pc:sldMkLst>
          <pc:docMk/>
          <pc:sldMk cId="1799471466" sldId="1155"/>
        </pc:sldMkLst>
        <pc:spChg chg="mod">
          <ac:chgData name="ZAMTANG@NAVER.COM" userId="750a74194929a6bb" providerId="LiveId" clId="{C06755AC-BDFB-4E41-A21B-C9A6E77C7142}" dt="2025-01-19T06:13:42.579" v="575" actId="113"/>
          <ac:spMkLst>
            <pc:docMk/>
            <pc:sldMk cId="1799471466" sldId="1155"/>
            <ac:spMk id="2" creationId="{34B1D510-15B8-5134-24C9-0AE493A97138}"/>
          </ac:spMkLst>
        </pc:spChg>
        <pc:spChg chg="del">
          <ac:chgData name="ZAMTANG@NAVER.COM" userId="750a74194929a6bb" providerId="LiveId" clId="{C06755AC-BDFB-4E41-A21B-C9A6E77C7142}" dt="2025-01-19T06:13:53.936" v="578" actId="478"/>
          <ac:spMkLst>
            <pc:docMk/>
            <pc:sldMk cId="1799471466" sldId="1155"/>
            <ac:spMk id="7" creationId="{BED5CEDB-7068-E679-62A3-68F2F79D7864}"/>
          </ac:spMkLst>
        </pc:spChg>
        <pc:picChg chg="del">
          <ac:chgData name="ZAMTANG@NAVER.COM" userId="750a74194929a6bb" providerId="LiveId" clId="{C06755AC-BDFB-4E41-A21B-C9A6E77C7142}" dt="2025-01-19T06:13:51.949" v="577" actId="478"/>
          <ac:picMkLst>
            <pc:docMk/>
            <pc:sldMk cId="1799471466" sldId="1155"/>
            <ac:picMk id="5" creationId="{2D0E3868-719C-BF97-1B18-2C0989A3CB3B}"/>
          </ac:picMkLst>
        </pc:picChg>
        <pc:picChg chg="mod">
          <ac:chgData name="ZAMTANG@NAVER.COM" userId="750a74194929a6bb" providerId="LiveId" clId="{C06755AC-BDFB-4E41-A21B-C9A6E77C7142}" dt="2025-01-19T06:14:00.429" v="582" actId="1076"/>
          <ac:picMkLst>
            <pc:docMk/>
            <pc:sldMk cId="1799471466" sldId="1155"/>
            <ac:picMk id="6" creationId="{12DD2175-98FC-8887-E3DC-C1A0A465030C}"/>
          </ac:picMkLst>
        </pc:picChg>
      </pc:sldChg>
      <pc:sldChg chg="modSp add mod">
        <pc:chgData name="ZAMTANG@NAVER.COM" userId="750a74194929a6bb" providerId="LiveId" clId="{C06755AC-BDFB-4E41-A21B-C9A6E77C7142}" dt="2025-01-19T06:21:04.856" v="736" actId="20577"/>
        <pc:sldMkLst>
          <pc:docMk/>
          <pc:sldMk cId="2297004836" sldId="1156"/>
        </pc:sldMkLst>
        <pc:spChg chg="mod">
          <ac:chgData name="ZAMTANG@NAVER.COM" userId="750a74194929a6bb" providerId="LiveId" clId="{C06755AC-BDFB-4E41-A21B-C9A6E77C7142}" dt="2025-01-19T06:21:04.856" v="736" actId="20577"/>
          <ac:spMkLst>
            <pc:docMk/>
            <pc:sldMk cId="2297004836" sldId="1156"/>
            <ac:spMk id="2" creationId="{5228F375-8EAD-56A0-125C-15C61A26CB3E}"/>
          </ac:spMkLst>
        </pc:spChg>
        <pc:picChg chg="mod">
          <ac:chgData name="ZAMTANG@NAVER.COM" userId="750a74194929a6bb" providerId="LiveId" clId="{C06755AC-BDFB-4E41-A21B-C9A6E77C7142}" dt="2025-01-19T06:14:59.747" v="620" actId="1076"/>
          <ac:picMkLst>
            <pc:docMk/>
            <pc:sldMk cId="2297004836" sldId="1156"/>
            <ac:picMk id="6" creationId="{061EB51E-2611-E3D7-6731-0979A73A1ACE}"/>
          </ac:picMkLst>
        </pc:picChg>
      </pc:sldChg>
      <pc:sldChg chg="addSp modSp add mod">
        <pc:chgData name="ZAMTANG@NAVER.COM" userId="750a74194929a6bb" providerId="LiveId" clId="{C06755AC-BDFB-4E41-A21B-C9A6E77C7142}" dt="2025-01-19T06:21:08.093" v="737" actId="20577"/>
        <pc:sldMkLst>
          <pc:docMk/>
          <pc:sldMk cId="296292375" sldId="1157"/>
        </pc:sldMkLst>
        <pc:spChg chg="mod">
          <ac:chgData name="ZAMTANG@NAVER.COM" userId="750a74194929a6bb" providerId="LiveId" clId="{C06755AC-BDFB-4E41-A21B-C9A6E77C7142}" dt="2025-01-19T06:21:08.093" v="737" actId="20577"/>
          <ac:spMkLst>
            <pc:docMk/>
            <pc:sldMk cId="296292375" sldId="1157"/>
            <ac:spMk id="2" creationId="{339BB194-5D4E-215C-434B-685396955FA9}"/>
          </ac:spMkLst>
        </pc:spChg>
        <pc:picChg chg="add mod">
          <ac:chgData name="ZAMTANG@NAVER.COM" userId="750a74194929a6bb" providerId="LiveId" clId="{C06755AC-BDFB-4E41-A21B-C9A6E77C7142}" dt="2025-01-19T06:16:15.392" v="635" actId="14100"/>
          <ac:picMkLst>
            <pc:docMk/>
            <pc:sldMk cId="296292375" sldId="1157"/>
            <ac:picMk id="5" creationId="{E4AEBB68-F65D-A412-355D-258B18AD6084}"/>
          </ac:picMkLst>
        </pc:picChg>
        <pc:picChg chg="mod">
          <ac:chgData name="ZAMTANG@NAVER.COM" userId="750a74194929a6bb" providerId="LiveId" clId="{C06755AC-BDFB-4E41-A21B-C9A6E77C7142}" dt="2025-01-19T06:16:09.335" v="633" actId="1076"/>
          <ac:picMkLst>
            <pc:docMk/>
            <pc:sldMk cId="296292375" sldId="1157"/>
            <ac:picMk id="6" creationId="{CE0ACB04-84CE-EABD-3BE0-00009666AB4E}"/>
          </ac:picMkLst>
        </pc:picChg>
      </pc:sldChg>
      <pc:sldChg chg="addSp modSp add mod">
        <pc:chgData name="ZAMTANG@NAVER.COM" userId="750a74194929a6bb" providerId="LiveId" clId="{C06755AC-BDFB-4E41-A21B-C9A6E77C7142}" dt="2025-01-19T06:21:10.344" v="738" actId="20577"/>
        <pc:sldMkLst>
          <pc:docMk/>
          <pc:sldMk cId="108874686" sldId="1158"/>
        </pc:sldMkLst>
        <pc:spChg chg="mod">
          <ac:chgData name="ZAMTANG@NAVER.COM" userId="750a74194929a6bb" providerId="LiveId" clId="{C06755AC-BDFB-4E41-A21B-C9A6E77C7142}" dt="2025-01-19T06:21:10.344" v="738" actId="20577"/>
          <ac:spMkLst>
            <pc:docMk/>
            <pc:sldMk cId="108874686" sldId="1158"/>
            <ac:spMk id="2" creationId="{4E30ECD7-911C-CAD8-16FD-EFDF88DC7928}"/>
          </ac:spMkLst>
        </pc:spChg>
        <pc:spChg chg="add mod">
          <ac:chgData name="ZAMTANG@NAVER.COM" userId="750a74194929a6bb" providerId="LiveId" clId="{C06755AC-BDFB-4E41-A21B-C9A6E77C7142}" dt="2025-01-19T06:18:25.581" v="675"/>
          <ac:spMkLst>
            <pc:docMk/>
            <pc:sldMk cId="108874686" sldId="1158"/>
            <ac:spMk id="4" creationId="{EBE69BBC-A4E7-5468-9545-3A2E5DEBA39E}"/>
          </ac:spMkLst>
        </pc:spChg>
        <pc:picChg chg="mod">
          <ac:chgData name="ZAMTANG@NAVER.COM" userId="750a74194929a6bb" providerId="LiveId" clId="{C06755AC-BDFB-4E41-A21B-C9A6E77C7142}" dt="2025-01-19T06:18:02.953" v="668" actId="1076"/>
          <ac:picMkLst>
            <pc:docMk/>
            <pc:sldMk cId="108874686" sldId="1158"/>
            <ac:picMk id="5" creationId="{B2E10190-729A-CAD3-4986-1AB694F03436}"/>
          </ac:picMkLst>
        </pc:picChg>
        <pc:picChg chg="mod">
          <ac:chgData name="ZAMTANG@NAVER.COM" userId="750a74194929a6bb" providerId="LiveId" clId="{C06755AC-BDFB-4E41-A21B-C9A6E77C7142}" dt="2025-01-19T06:18:05.857" v="670" actId="14100"/>
          <ac:picMkLst>
            <pc:docMk/>
            <pc:sldMk cId="108874686" sldId="1158"/>
            <ac:picMk id="6" creationId="{5F802679-3A52-AE71-BD7D-1527536B80C0}"/>
          </ac:picMkLst>
        </pc:picChg>
      </pc:sldChg>
      <pc:sldChg chg="delSp modSp add mod">
        <pc:chgData name="ZAMTANG@NAVER.COM" userId="750a74194929a6bb" providerId="LiveId" clId="{C06755AC-BDFB-4E41-A21B-C9A6E77C7142}" dt="2025-01-19T06:21:12.490" v="739" actId="20577"/>
        <pc:sldMkLst>
          <pc:docMk/>
          <pc:sldMk cId="2031787146" sldId="1159"/>
        </pc:sldMkLst>
        <pc:spChg chg="mod">
          <ac:chgData name="ZAMTANG@NAVER.COM" userId="750a74194929a6bb" providerId="LiveId" clId="{C06755AC-BDFB-4E41-A21B-C9A6E77C7142}" dt="2025-01-19T06:21:12.490" v="739" actId="20577"/>
          <ac:spMkLst>
            <pc:docMk/>
            <pc:sldMk cId="2031787146" sldId="1159"/>
            <ac:spMk id="2" creationId="{23EFAC55-E164-2694-EAF6-B72096723934}"/>
          </ac:spMkLst>
        </pc:spChg>
        <pc:spChg chg="del">
          <ac:chgData name="ZAMTANG@NAVER.COM" userId="750a74194929a6bb" providerId="LiveId" clId="{C06755AC-BDFB-4E41-A21B-C9A6E77C7142}" dt="2025-01-19T06:19:19.584" v="681" actId="478"/>
          <ac:spMkLst>
            <pc:docMk/>
            <pc:sldMk cId="2031787146" sldId="1159"/>
            <ac:spMk id="4" creationId="{FD006F20-9D32-81C7-9EE2-F112B1A254D8}"/>
          </ac:spMkLst>
        </pc:spChg>
        <pc:picChg chg="del">
          <ac:chgData name="ZAMTANG@NAVER.COM" userId="750a74194929a6bb" providerId="LiveId" clId="{C06755AC-BDFB-4E41-A21B-C9A6E77C7142}" dt="2025-01-19T06:19:17.760" v="680" actId="478"/>
          <ac:picMkLst>
            <pc:docMk/>
            <pc:sldMk cId="2031787146" sldId="1159"/>
            <ac:picMk id="5" creationId="{AC3E4C41-0CFE-76AA-5FF0-A8558D81EBD5}"/>
          </ac:picMkLst>
        </pc:picChg>
        <pc:picChg chg="mod">
          <ac:chgData name="ZAMTANG@NAVER.COM" userId="750a74194929a6bb" providerId="LiveId" clId="{C06755AC-BDFB-4E41-A21B-C9A6E77C7142}" dt="2025-01-19T06:19:25.957" v="685" actId="1076"/>
          <ac:picMkLst>
            <pc:docMk/>
            <pc:sldMk cId="2031787146" sldId="1159"/>
            <ac:picMk id="6" creationId="{074C2553-9510-E7D4-C3B3-29B31EFE6FE4}"/>
          </ac:picMkLst>
        </pc:picChg>
      </pc:sldChg>
      <pc:sldChg chg="modSp add mod">
        <pc:chgData name="ZAMTANG@NAVER.COM" userId="750a74194929a6bb" providerId="LiveId" clId="{C06755AC-BDFB-4E41-A21B-C9A6E77C7142}" dt="2025-01-19T06:21:14.550" v="740" actId="20577"/>
        <pc:sldMkLst>
          <pc:docMk/>
          <pc:sldMk cId="1354705187" sldId="1160"/>
        </pc:sldMkLst>
        <pc:spChg chg="mod">
          <ac:chgData name="ZAMTANG@NAVER.COM" userId="750a74194929a6bb" providerId="LiveId" clId="{C06755AC-BDFB-4E41-A21B-C9A6E77C7142}" dt="2025-01-19T06:21:14.550" v="740" actId="20577"/>
          <ac:spMkLst>
            <pc:docMk/>
            <pc:sldMk cId="1354705187" sldId="1160"/>
            <ac:spMk id="2" creationId="{1441D147-290E-8A4C-9365-F8CCF183BF7A}"/>
          </ac:spMkLst>
        </pc:spChg>
        <pc:picChg chg="mod">
          <ac:chgData name="ZAMTANG@NAVER.COM" userId="750a74194929a6bb" providerId="LiveId" clId="{C06755AC-BDFB-4E41-A21B-C9A6E77C7142}" dt="2025-01-19T06:19:53.308" v="696" actId="1076"/>
          <ac:picMkLst>
            <pc:docMk/>
            <pc:sldMk cId="1354705187" sldId="1160"/>
            <ac:picMk id="6" creationId="{B8BF9908-C0E9-500E-A7EE-FA476214E635}"/>
          </ac:picMkLst>
        </pc:picChg>
      </pc:sldChg>
      <pc:sldChg chg="modSp add mod">
        <pc:chgData name="ZAMTANG@NAVER.COM" userId="750a74194929a6bb" providerId="LiveId" clId="{C06755AC-BDFB-4E41-A21B-C9A6E77C7142}" dt="2025-01-19T06:21:18.522" v="741" actId="20577"/>
        <pc:sldMkLst>
          <pc:docMk/>
          <pc:sldMk cId="324000720" sldId="1161"/>
        </pc:sldMkLst>
        <pc:spChg chg="mod">
          <ac:chgData name="ZAMTANG@NAVER.COM" userId="750a74194929a6bb" providerId="LiveId" clId="{C06755AC-BDFB-4E41-A21B-C9A6E77C7142}" dt="2025-01-19T06:21:18.522" v="741" actId="20577"/>
          <ac:spMkLst>
            <pc:docMk/>
            <pc:sldMk cId="324000720" sldId="1161"/>
            <ac:spMk id="2" creationId="{55C058F1-0754-5ACF-DEB9-C6944EAE4D87}"/>
          </ac:spMkLst>
        </pc:spChg>
        <pc:picChg chg="mod">
          <ac:chgData name="ZAMTANG@NAVER.COM" userId="750a74194929a6bb" providerId="LiveId" clId="{C06755AC-BDFB-4E41-A21B-C9A6E77C7142}" dt="2025-01-19T06:20:39.640" v="700" actId="1076"/>
          <ac:picMkLst>
            <pc:docMk/>
            <pc:sldMk cId="324000720" sldId="1161"/>
            <ac:picMk id="6" creationId="{6D861807-0385-F72B-31CA-ED8946D98410}"/>
          </ac:picMkLst>
        </pc:picChg>
      </pc:sldChg>
      <pc:sldChg chg="modSp add mod">
        <pc:chgData name="ZAMTANG@NAVER.COM" userId="750a74194929a6bb" providerId="LiveId" clId="{C06755AC-BDFB-4E41-A21B-C9A6E77C7142}" dt="2025-01-19T06:22:47.908" v="760"/>
        <pc:sldMkLst>
          <pc:docMk/>
          <pc:sldMk cId="1178001216" sldId="1162"/>
        </pc:sldMkLst>
        <pc:spChg chg="mod">
          <ac:chgData name="ZAMTANG@NAVER.COM" userId="750a74194929a6bb" providerId="LiveId" clId="{C06755AC-BDFB-4E41-A21B-C9A6E77C7142}" dt="2025-01-19T06:22:47.908" v="760"/>
          <ac:spMkLst>
            <pc:docMk/>
            <pc:sldMk cId="1178001216" sldId="1162"/>
            <ac:spMk id="2" creationId="{205766EC-C8F3-0FD7-4565-9A4C83533FF5}"/>
          </ac:spMkLst>
        </pc:spChg>
        <pc:picChg chg="mod">
          <ac:chgData name="ZAMTANG@NAVER.COM" userId="750a74194929a6bb" providerId="LiveId" clId="{C06755AC-BDFB-4E41-A21B-C9A6E77C7142}" dt="2025-01-19T06:22:03.119" v="745" actId="1076"/>
          <ac:picMkLst>
            <pc:docMk/>
            <pc:sldMk cId="1178001216" sldId="1162"/>
            <ac:picMk id="6" creationId="{5676FC99-B623-FFD2-14B2-9EA2F1EDEB23}"/>
          </ac:picMkLst>
        </pc:picChg>
      </pc:sldChg>
      <pc:sldChg chg="modSp add mod">
        <pc:chgData name="ZAMTANG@NAVER.COM" userId="750a74194929a6bb" providerId="LiveId" clId="{C06755AC-BDFB-4E41-A21B-C9A6E77C7142}" dt="2025-01-19T06:23:29.502" v="767" actId="1076"/>
        <pc:sldMkLst>
          <pc:docMk/>
          <pc:sldMk cId="2478128217" sldId="1163"/>
        </pc:sldMkLst>
        <pc:spChg chg="mod">
          <ac:chgData name="ZAMTANG@NAVER.COM" userId="750a74194929a6bb" providerId="LiveId" clId="{C06755AC-BDFB-4E41-A21B-C9A6E77C7142}" dt="2025-01-19T06:23:23.247" v="765" actId="20577"/>
          <ac:spMkLst>
            <pc:docMk/>
            <pc:sldMk cId="2478128217" sldId="1163"/>
            <ac:spMk id="2" creationId="{FC478277-DF25-BB85-A30A-99BAF2DB34A2}"/>
          </ac:spMkLst>
        </pc:spChg>
        <pc:picChg chg="mod">
          <ac:chgData name="ZAMTANG@NAVER.COM" userId="750a74194929a6bb" providerId="LiveId" clId="{C06755AC-BDFB-4E41-A21B-C9A6E77C7142}" dt="2025-01-19T06:23:29.502" v="767" actId="1076"/>
          <ac:picMkLst>
            <pc:docMk/>
            <pc:sldMk cId="2478128217" sldId="1163"/>
            <ac:picMk id="6" creationId="{5E529B24-A196-B03B-6DA6-D198569CEBDC}"/>
          </ac:picMkLst>
        </pc:picChg>
      </pc:sldChg>
      <pc:sldChg chg="modSp add mod">
        <pc:chgData name="ZAMTANG@NAVER.COM" userId="750a74194929a6bb" providerId="LiveId" clId="{C06755AC-BDFB-4E41-A21B-C9A6E77C7142}" dt="2025-01-19T06:23:50.918" v="774" actId="1076"/>
        <pc:sldMkLst>
          <pc:docMk/>
          <pc:sldMk cId="1136448453" sldId="1164"/>
        </pc:sldMkLst>
        <pc:spChg chg="mod">
          <ac:chgData name="ZAMTANG@NAVER.COM" userId="750a74194929a6bb" providerId="LiveId" clId="{C06755AC-BDFB-4E41-A21B-C9A6E77C7142}" dt="2025-01-19T06:23:48.648" v="773" actId="20577"/>
          <ac:spMkLst>
            <pc:docMk/>
            <pc:sldMk cId="1136448453" sldId="1164"/>
            <ac:spMk id="2" creationId="{3DC75C54-7C92-8886-F5B6-8FD081EFBBB1}"/>
          </ac:spMkLst>
        </pc:spChg>
        <pc:picChg chg="mod">
          <ac:chgData name="ZAMTANG@NAVER.COM" userId="750a74194929a6bb" providerId="LiveId" clId="{C06755AC-BDFB-4E41-A21B-C9A6E77C7142}" dt="2025-01-19T06:23:50.918" v="774" actId="1076"/>
          <ac:picMkLst>
            <pc:docMk/>
            <pc:sldMk cId="1136448453" sldId="1164"/>
            <ac:picMk id="6" creationId="{FBA3B429-A7F5-8469-EB59-0618C79C97C3}"/>
          </ac:picMkLst>
        </pc:picChg>
      </pc:sldChg>
      <pc:sldChg chg="modSp add mod">
        <pc:chgData name="ZAMTANG@NAVER.COM" userId="750a74194929a6bb" providerId="LiveId" clId="{C06755AC-BDFB-4E41-A21B-C9A6E77C7142}" dt="2025-01-19T06:24:29.921" v="779" actId="1076"/>
        <pc:sldMkLst>
          <pc:docMk/>
          <pc:sldMk cId="1497948918" sldId="1165"/>
        </pc:sldMkLst>
        <pc:spChg chg="mod">
          <ac:chgData name="ZAMTANG@NAVER.COM" userId="750a74194929a6bb" providerId="LiveId" clId="{C06755AC-BDFB-4E41-A21B-C9A6E77C7142}" dt="2025-01-19T06:24:18.616" v="776" actId="113"/>
          <ac:spMkLst>
            <pc:docMk/>
            <pc:sldMk cId="1497948918" sldId="1165"/>
            <ac:spMk id="2" creationId="{31766DAD-C625-A234-60E1-9E1BD8069B58}"/>
          </ac:spMkLst>
        </pc:spChg>
        <pc:picChg chg="mod">
          <ac:chgData name="ZAMTANG@NAVER.COM" userId="750a74194929a6bb" providerId="LiveId" clId="{C06755AC-BDFB-4E41-A21B-C9A6E77C7142}" dt="2025-01-19T06:24:29.921" v="779" actId="1076"/>
          <ac:picMkLst>
            <pc:docMk/>
            <pc:sldMk cId="1497948918" sldId="1165"/>
            <ac:picMk id="6" creationId="{7E6B5852-51A0-78CA-6ED9-393C77505167}"/>
          </ac:picMkLst>
        </pc:picChg>
      </pc:sldChg>
    </pc:docChg>
  </pc:docChgLst>
  <pc:docChgLst>
    <pc:chgData name="ZAMTANG@NAVER.COM" userId="750a74194929a6bb" providerId="LiveId" clId="{31C90E14-DD84-4B23-AAA7-C3B54428A78E}"/>
    <pc:docChg chg="undo redo custSel addSld delSld modSld sldOrd">
      <pc:chgData name="ZAMTANG@NAVER.COM" userId="750a74194929a6bb" providerId="LiveId" clId="{31C90E14-DD84-4B23-AAA7-C3B54428A78E}" dt="2025-01-19T16:07:59.846" v="2276" actId="1076"/>
      <pc:docMkLst>
        <pc:docMk/>
      </pc:docMkLst>
      <pc:sldChg chg="modSp mod">
        <pc:chgData name="ZAMTANG@NAVER.COM" userId="750a74194929a6bb" providerId="LiveId" clId="{31C90E14-DD84-4B23-AAA7-C3B54428A78E}" dt="2025-01-19T13:18:20.737" v="76"/>
        <pc:sldMkLst>
          <pc:docMk/>
          <pc:sldMk cId="0" sldId="605"/>
        </pc:sldMkLst>
        <pc:spChg chg="mod">
          <ac:chgData name="ZAMTANG@NAVER.COM" userId="750a74194929a6bb" providerId="LiveId" clId="{31C90E14-DD84-4B23-AAA7-C3B54428A78E}" dt="2025-01-19T13:18:20.737" v="76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31C90E14-DD84-4B23-AAA7-C3B54428A78E}" dt="2025-01-19T13:17:31.922" v="72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15:36.943" v="58"/>
        <pc:sldMkLst>
          <pc:docMk/>
          <pc:sldMk cId="0" sldId="619"/>
        </pc:sldMkLst>
        <pc:spChg chg="mod">
          <ac:chgData name="ZAMTANG@NAVER.COM" userId="750a74194929a6bb" providerId="LiveId" clId="{31C90E14-DD84-4B23-AAA7-C3B54428A78E}" dt="2025-01-19T13:15:36.943" v="58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17:20.902" v="70"/>
        <pc:sldMkLst>
          <pc:docMk/>
          <pc:sldMk cId="0" sldId="630"/>
        </pc:sldMkLst>
        <pc:spChg chg="mod">
          <ac:chgData name="ZAMTANG@NAVER.COM" userId="750a74194929a6bb" providerId="LiveId" clId="{31C90E14-DD84-4B23-AAA7-C3B54428A78E}" dt="2025-01-19T13:17:20.902" v="70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15:12.528" v="57" actId="20577"/>
        <pc:sldMkLst>
          <pc:docMk/>
          <pc:sldMk cId="0" sldId="707"/>
        </pc:sldMkLst>
        <pc:spChg chg="mod">
          <ac:chgData name="ZAMTANG@NAVER.COM" userId="750a74194929a6bb" providerId="LiveId" clId="{31C90E14-DD84-4B23-AAA7-C3B54428A78E}" dt="2025-01-19T13:15:12.528" v="57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17:28.696" v="71"/>
        <pc:sldMkLst>
          <pc:docMk/>
          <pc:sldMk cId="0" sldId="714"/>
        </pc:sldMkLst>
        <pc:spChg chg="mod">
          <ac:chgData name="ZAMTANG@NAVER.COM" userId="750a74194929a6bb" providerId="LiveId" clId="{31C90E14-DD84-4B23-AAA7-C3B54428A78E}" dt="2025-01-19T13:17:28.696" v="71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49:04.340" v="331"/>
        <pc:sldMkLst>
          <pc:docMk/>
          <pc:sldMk cId="0" sldId="850"/>
        </pc:sldMkLst>
        <pc:spChg chg="mod">
          <ac:chgData name="ZAMTANG@NAVER.COM" userId="750a74194929a6bb" providerId="LiveId" clId="{31C90E14-DD84-4B23-AAA7-C3B54428A78E}" dt="2025-01-19T13:49:04.340" v="331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4:09:33.082" v="599"/>
        <pc:sldMkLst>
          <pc:docMk/>
          <pc:sldMk cId="0" sldId="915"/>
        </pc:sldMkLst>
        <pc:spChg chg="mod">
          <ac:chgData name="ZAMTANG@NAVER.COM" userId="750a74194929a6bb" providerId="LiveId" clId="{31C90E14-DD84-4B23-AAA7-C3B54428A78E}" dt="2025-01-19T14:09:33.082" v="599"/>
          <ac:spMkLst>
            <pc:docMk/>
            <pc:sldMk cId="0" sldId="915"/>
            <ac:spMk id="2" creationId="{00000000-0000-0000-0000-000000000000}"/>
          </ac:spMkLst>
        </pc:spChg>
      </pc:sldChg>
      <pc:sldChg chg="modSp del mod">
        <pc:chgData name="ZAMTANG@NAVER.COM" userId="750a74194929a6bb" providerId="LiveId" clId="{31C90E14-DD84-4B23-AAA7-C3B54428A78E}" dt="2025-01-19T13:49:27.465" v="336" actId="47"/>
        <pc:sldMkLst>
          <pc:docMk/>
          <pc:sldMk cId="1666035923" sldId="1023"/>
        </pc:sldMkLst>
        <pc:spChg chg="mod">
          <ac:chgData name="ZAMTANG@NAVER.COM" userId="750a74194929a6bb" providerId="LiveId" clId="{31C90E14-DD84-4B23-AAA7-C3B54428A78E}" dt="2025-01-19T13:49:09.397" v="333"/>
          <ac:spMkLst>
            <pc:docMk/>
            <pc:sldMk cId="1666035923" sldId="1023"/>
            <ac:spMk id="3" creationId="{E4203BE1-8FD9-EF89-418D-525F13A7FE95}"/>
          </ac:spMkLst>
        </pc:spChg>
      </pc:sldChg>
      <pc:sldChg chg="modSp mod">
        <pc:chgData name="ZAMTANG@NAVER.COM" userId="750a74194929a6bb" providerId="LiveId" clId="{31C90E14-DD84-4B23-AAA7-C3B54428A78E}" dt="2025-01-19T15:12:42.669" v="1429" actId="20577"/>
        <pc:sldMkLst>
          <pc:docMk/>
          <pc:sldMk cId="4040694849" sldId="1065"/>
        </pc:sldMkLst>
        <pc:spChg chg="mod">
          <ac:chgData name="ZAMTANG@NAVER.COM" userId="750a74194929a6bb" providerId="LiveId" clId="{31C90E14-DD84-4B23-AAA7-C3B54428A78E}" dt="2025-01-19T15:12:42.669" v="1429" actId="2057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31C90E14-DD84-4B23-AAA7-C3B54428A78E}" dt="2025-01-19T15:13:39.866" v="1453" actId="14826"/>
        <pc:sldMkLst>
          <pc:docMk/>
          <pc:sldMk cId="1830245643" sldId="1066"/>
        </pc:sldMkLst>
        <pc:spChg chg="mod">
          <ac:chgData name="ZAMTANG@NAVER.COM" userId="750a74194929a6bb" providerId="LiveId" clId="{31C90E14-DD84-4B23-AAA7-C3B54428A78E}" dt="2025-01-19T15:12:49.621" v="1447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31C90E14-DD84-4B23-AAA7-C3B54428A78E}" dt="2025-01-19T15:13:39.866" v="1453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del">
        <pc:chgData name="ZAMTANG@NAVER.COM" userId="750a74194929a6bb" providerId="LiveId" clId="{31C90E14-DD84-4B23-AAA7-C3B54428A78E}" dt="2025-01-19T15:13:13.738" v="1450" actId="47"/>
        <pc:sldMkLst>
          <pc:docMk/>
          <pc:sldMk cId="1466469807" sldId="1067"/>
        </pc:sldMkLst>
      </pc:sldChg>
      <pc:sldChg chg="addSp modSp mod">
        <pc:chgData name="ZAMTANG@NAVER.COM" userId="750a74194929a6bb" providerId="LiveId" clId="{31C90E14-DD84-4B23-AAA7-C3B54428A78E}" dt="2025-01-19T15:14:51.425" v="1467" actId="1076"/>
        <pc:sldMkLst>
          <pc:docMk/>
          <pc:sldMk cId="1389639009" sldId="1068"/>
        </pc:sldMkLst>
        <pc:spChg chg="mod">
          <ac:chgData name="ZAMTANG@NAVER.COM" userId="750a74194929a6bb" providerId="LiveId" clId="{31C90E14-DD84-4B23-AAA7-C3B54428A78E}" dt="2025-01-19T15:12:52.923" v="1448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31C90E14-DD84-4B23-AAA7-C3B54428A78E}" dt="2025-01-19T15:14:10.709" v="1458" actId="1076"/>
          <ac:picMkLst>
            <pc:docMk/>
            <pc:sldMk cId="1389639009" sldId="1068"/>
            <ac:picMk id="5" creationId="{1F6611A2-74CD-C486-BD07-327A36EA3A0B}"/>
          </ac:picMkLst>
        </pc:picChg>
        <pc:picChg chg="add mod">
          <ac:chgData name="ZAMTANG@NAVER.COM" userId="750a74194929a6bb" providerId="LiveId" clId="{31C90E14-DD84-4B23-AAA7-C3B54428A78E}" dt="2025-01-19T15:14:51.425" v="1467" actId="1076"/>
          <ac:picMkLst>
            <pc:docMk/>
            <pc:sldMk cId="1389639009" sldId="1068"/>
            <ac:picMk id="6" creationId="{D41E4AEB-6CE3-1725-3CD6-95CBA52A4BFC}"/>
          </ac:picMkLst>
        </pc:picChg>
        <pc:picChg chg="add mod">
          <ac:chgData name="ZAMTANG@NAVER.COM" userId="750a74194929a6bb" providerId="LiveId" clId="{31C90E14-DD84-4B23-AAA7-C3B54428A78E}" dt="2025-01-19T15:14:41.109" v="1464" actId="1076"/>
          <ac:picMkLst>
            <pc:docMk/>
            <pc:sldMk cId="1389639009" sldId="1068"/>
            <ac:picMk id="8" creationId="{57B71608-DF7D-6095-82CD-1B32F49340E2}"/>
          </ac:picMkLst>
        </pc:picChg>
      </pc:sldChg>
      <pc:sldChg chg="modSp mod">
        <pc:chgData name="ZAMTANG@NAVER.COM" userId="750a74194929a6bb" providerId="LiveId" clId="{31C90E14-DD84-4B23-AAA7-C3B54428A78E}" dt="2025-01-19T14:11:55.014" v="613" actId="1076"/>
        <pc:sldMkLst>
          <pc:docMk/>
          <pc:sldMk cId="1297501612" sldId="1150"/>
        </pc:sldMkLst>
        <pc:spChg chg="mod">
          <ac:chgData name="ZAMTANG@NAVER.COM" userId="750a74194929a6bb" providerId="LiveId" clId="{31C90E14-DD84-4B23-AAA7-C3B54428A78E}" dt="2025-01-19T14:11:39.829" v="609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31C90E14-DD84-4B23-AAA7-C3B54428A78E}" dt="2025-01-19T14:09:36.249" v="600"/>
          <ac:spMkLst>
            <pc:docMk/>
            <pc:sldMk cId="1297501612" sldId="1150"/>
            <ac:spMk id="3" creationId="{9F11BFD1-C606-B986-6A10-DD4C007A8592}"/>
          </ac:spMkLst>
        </pc:spChg>
        <pc:picChg chg="mod">
          <ac:chgData name="ZAMTANG@NAVER.COM" userId="750a74194929a6bb" providerId="LiveId" clId="{31C90E14-DD84-4B23-AAA7-C3B54428A78E}" dt="2025-01-19T14:11:55.014" v="613" actId="1076"/>
          <ac:picMkLst>
            <pc:docMk/>
            <pc:sldMk cId="1297501612" sldId="1150"/>
            <ac:picMk id="7" creationId="{D5C07D57-56CD-2433-2ADA-491CC62E1309}"/>
          </ac:picMkLst>
        </pc:picChg>
      </pc:sldChg>
      <pc:sldChg chg="addSp modSp mod">
        <pc:chgData name="ZAMTANG@NAVER.COM" userId="750a74194929a6bb" providerId="LiveId" clId="{31C90E14-DD84-4B23-AAA7-C3B54428A78E}" dt="2025-01-19T13:51:46.758" v="353" actId="1076"/>
        <pc:sldMkLst>
          <pc:docMk/>
          <pc:sldMk cId="4008664860" sldId="1203"/>
        </pc:sldMkLst>
        <pc:spChg chg="mod">
          <ac:chgData name="ZAMTANG@NAVER.COM" userId="750a74194929a6bb" providerId="LiveId" clId="{31C90E14-DD84-4B23-AAA7-C3B54428A78E}" dt="2025-01-19T13:51:33.482" v="350"/>
          <ac:spMkLst>
            <pc:docMk/>
            <pc:sldMk cId="4008664860" sldId="1203"/>
            <ac:spMk id="2" creationId="{347D6EBB-EE3B-85AE-2651-5AE857A735EC}"/>
          </ac:spMkLst>
        </pc:spChg>
        <pc:spChg chg="mod">
          <ac:chgData name="ZAMTANG@NAVER.COM" userId="750a74194929a6bb" providerId="LiveId" clId="{31C90E14-DD84-4B23-AAA7-C3B54428A78E}" dt="2025-01-19T13:49:14.638" v="334"/>
          <ac:spMkLst>
            <pc:docMk/>
            <pc:sldMk cId="4008664860" sldId="1203"/>
            <ac:spMk id="3" creationId="{82714002-2BEC-0EFF-6A6C-0C3C141B5645}"/>
          </ac:spMkLst>
        </pc:spChg>
        <pc:picChg chg="add mod">
          <ac:chgData name="ZAMTANG@NAVER.COM" userId="750a74194929a6bb" providerId="LiveId" clId="{31C90E14-DD84-4B23-AAA7-C3B54428A78E}" dt="2025-01-19T13:51:46.758" v="353" actId="1076"/>
          <ac:picMkLst>
            <pc:docMk/>
            <pc:sldMk cId="4008664860" sldId="1203"/>
            <ac:picMk id="5" creationId="{8DBBB354-DF73-6DB5-4E99-0CBAFB96D5AB}"/>
          </ac:picMkLst>
        </pc:picChg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2788415682" sldId="1204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2535445840" sldId="1205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73631846" sldId="1206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3233892010" sldId="1207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492183624" sldId="1208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470116346" sldId="1209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4171217834" sldId="1210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202945755" sldId="1211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967795957" sldId="1212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2757176667" sldId="1213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1543063531" sldId="1214"/>
        </pc:sldMkLst>
      </pc:sldChg>
      <pc:sldChg chg="del">
        <pc:chgData name="ZAMTANG@NAVER.COM" userId="750a74194929a6bb" providerId="LiveId" clId="{31C90E14-DD84-4B23-AAA7-C3B54428A78E}" dt="2025-01-19T14:09:40.752" v="601" actId="47"/>
        <pc:sldMkLst>
          <pc:docMk/>
          <pc:sldMk cId="3062271715" sldId="1215"/>
        </pc:sldMkLst>
      </pc:sldChg>
      <pc:sldChg chg="del">
        <pc:chgData name="ZAMTANG@NAVER.COM" userId="750a74194929a6bb" providerId="LiveId" clId="{31C90E14-DD84-4B23-AAA7-C3B54428A78E}" dt="2025-01-19T14:09:40.752" v="601" actId="47"/>
        <pc:sldMkLst>
          <pc:docMk/>
          <pc:sldMk cId="3267231425" sldId="1216"/>
        </pc:sldMkLst>
      </pc:sldChg>
      <pc:sldChg chg="del">
        <pc:chgData name="ZAMTANG@NAVER.COM" userId="750a74194929a6bb" providerId="LiveId" clId="{31C90E14-DD84-4B23-AAA7-C3B54428A78E}" dt="2025-01-19T14:09:40.752" v="601" actId="47"/>
        <pc:sldMkLst>
          <pc:docMk/>
          <pc:sldMk cId="250550572" sldId="1217"/>
        </pc:sldMkLst>
      </pc:sldChg>
      <pc:sldChg chg="delSp modSp mod">
        <pc:chgData name="ZAMTANG@NAVER.COM" userId="750a74194929a6bb" providerId="LiveId" clId="{31C90E14-DD84-4B23-AAA7-C3B54428A78E}" dt="2025-01-19T15:16:01.203" v="1501" actId="1076"/>
        <pc:sldMkLst>
          <pc:docMk/>
          <pc:sldMk cId="3699289011" sldId="1218"/>
        </pc:sldMkLst>
        <pc:spChg chg="mod">
          <ac:chgData name="ZAMTANG@NAVER.COM" userId="750a74194929a6bb" providerId="LiveId" clId="{31C90E14-DD84-4B23-AAA7-C3B54428A78E}" dt="2025-01-19T15:15:44.741" v="1496" actId="20577"/>
          <ac:spMkLst>
            <pc:docMk/>
            <pc:sldMk cId="3699289011" sldId="1218"/>
            <ac:spMk id="2" creationId="{1519484D-8F8B-F7A9-56B7-9313F33A4EEB}"/>
          </ac:spMkLst>
        </pc:spChg>
        <pc:spChg chg="mod">
          <ac:chgData name="ZAMTANG@NAVER.COM" userId="750a74194929a6bb" providerId="LiveId" clId="{31C90E14-DD84-4B23-AAA7-C3B54428A78E}" dt="2025-01-19T15:13:17.878" v="1451"/>
          <ac:spMkLst>
            <pc:docMk/>
            <pc:sldMk cId="3699289011" sldId="1218"/>
            <ac:spMk id="3" creationId="{6B4C4577-75EB-44C6-3467-77AEF509AFA9}"/>
          </ac:spMkLst>
        </pc:spChg>
        <pc:spChg chg="del">
          <ac:chgData name="ZAMTANG@NAVER.COM" userId="750a74194929a6bb" providerId="LiveId" clId="{31C90E14-DD84-4B23-AAA7-C3B54428A78E}" dt="2025-01-19T15:15:47.708" v="1497" actId="478"/>
          <ac:spMkLst>
            <pc:docMk/>
            <pc:sldMk cId="3699289011" sldId="1218"/>
            <ac:spMk id="7" creationId="{0F40131C-A1F7-EEF2-8E39-6D4ECE61AF8D}"/>
          </ac:spMkLst>
        </pc:spChg>
        <pc:picChg chg="mod">
          <ac:chgData name="ZAMTANG@NAVER.COM" userId="750a74194929a6bb" providerId="LiveId" clId="{31C90E14-DD84-4B23-AAA7-C3B54428A78E}" dt="2025-01-19T15:16:01.203" v="1501" actId="1076"/>
          <ac:picMkLst>
            <pc:docMk/>
            <pc:sldMk cId="3699289011" sldId="1218"/>
            <ac:picMk id="5" creationId="{1A7305F9-C2D8-D727-DEB0-4FC38DAEAE75}"/>
          </ac:picMkLst>
        </pc:picChg>
        <pc:picChg chg="del">
          <ac:chgData name="ZAMTANG@NAVER.COM" userId="750a74194929a6bb" providerId="LiveId" clId="{31C90E14-DD84-4B23-AAA7-C3B54428A78E}" dt="2025-01-19T15:15:56.051" v="1499" actId="478"/>
          <ac:picMkLst>
            <pc:docMk/>
            <pc:sldMk cId="3699289011" sldId="1218"/>
            <ac:picMk id="6" creationId="{B799EE2F-1E05-5FB0-84C2-4DDC06656A87}"/>
          </ac:picMkLst>
        </pc:picChg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328152005" sldId="1219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803957459" sldId="1220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933544022" sldId="1221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359657865" sldId="1222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4011682734" sldId="1223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023452258" sldId="1224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736431426" sldId="1225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656885746" sldId="1226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468316629" sldId="1227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400173658" sldId="1228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410390424" sldId="1229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906213944" sldId="1230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806711453" sldId="1231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203154532" sldId="1232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4044520964" sldId="1233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687699945" sldId="1234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751330747" sldId="1235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187166053" sldId="1236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587006234" sldId="1237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701292398" sldId="1238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702947631" sldId="1239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674629830" sldId="1240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851880995" sldId="1241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584721086" sldId="1242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620999009" sldId="1243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613900677" sldId="1244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734479285" sldId="1245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706585980" sldId="1246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486542687" sldId="1247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784035907" sldId="1248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922707756" sldId="1249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396132206" sldId="1250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523110613" sldId="1251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481572833" sldId="1252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006453233" sldId="1253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297400203" sldId="1254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632009417" sldId="1255"/>
        </pc:sldMkLst>
      </pc:sldChg>
      <pc:sldChg chg="addSp modSp add mod">
        <pc:chgData name="ZAMTANG@NAVER.COM" userId="750a74194929a6bb" providerId="LiveId" clId="{31C90E14-DD84-4B23-AAA7-C3B54428A78E}" dt="2025-01-19T13:20:05.061" v="87" actId="1076"/>
        <pc:sldMkLst>
          <pc:docMk/>
          <pc:sldMk cId="513428781" sldId="1256"/>
        </pc:sldMkLst>
        <pc:spChg chg="mod">
          <ac:chgData name="ZAMTANG@NAVER.COM" userId="750a74194929a6bb" providerId="LiveId" clId="{31C90E14-DD84-4B23-AAA7-C3B54428A78E}" dt="2025-01-19T13:19:41.832" v="84" actId="113"/>
          <ac:spMkLst>
            <pc:docMk/>
            <pc:sldMk cId="513428781" sldId="1256"/>
            <ac:spMk id="2" creationId="{21A3B123-60C6-0677-B64C-22584101D048}"/>
          </ac:spMkLst>
        </pc:spChg>
        <pc:picChg chg="add mod">
          <ac:chgData name="ZAMTANG@NAVER.COM" userId="750a74194929a6bb" providerId="LiveId" clId="{31C90E14-DD84-4B23-AAA7-C3B54428A78E}" dt="2025-01-19T13:20:05.061" v="87" actId="1076"/>
          <ac:picMkLst>
            <pc:docMk/>
            <pc:sldMk cId="513428781" sldId="1256"/>
            <ac:picMk id="5" creationId="{339458F8-6C1F-BE19-B268-0CD044F71B84}"/>
          </ac:picMkLst>
        </pc:picChg>
      </pc:sldChg>
      <pc:sldChg chg="modSp add mod">
        <pc:chgData name="ZAMTANG@NAVER.COM" userId="750a74194929a6bb" providerId="LiveId" clId="{31C90E14-DD84-4B23-AAA7-C3B54428A78E}" dt="2025-01-19T13:21:09.322" v="94" actId="1076"/>
        <pc:sldMkLst>
          <pc:docMk/>
          <pc:sldMk cId="3109937892" sldId="1257"/>
        </pc:sldMkLst>
        <pc:spChg chg="mod">
          <ac:chgData name="ZAMTANG@NAVER.COM" userId="750a74194929a6bb" providerId="LiveId" clId="{31C90E14-DD84-4B23-AAA7-C3B54428A78E}" dt="2025-01-19T13:20:58.808" v="91" actId="113"/>
          <ac:spMkLst>
            <pc:docMk/>
            <pc:sldMk cId="3109937892" sldId="1257"/>
            <ac:spMk id="2" creationId="{C28A5B67-E9C1-E348-C508-AE4B33A69D6C}"/>
          </ac:spMkLst>
        </pc:spChg>
        <pc:picChg chg="mod">
          <ac:chgData name="ZAMTANG@NAVER.COM" userId="750a74194929a6bb" providerId="LiveId" clId="{31C90E14-DD84-4B23-AAA7-C3B54428A78E}" dt="2025-01-19T13:21:09.322" v="94" actId="1076"/>
          <ac:picMkLst>
            <pc:docMk/>
            <pc:sldMk cId="3109937892" sldId="1257"/>
            <ac:picMk id="5" creationId="{6D62422D-DD47-8ADD-C882-3EC96B2EBA70}"/>
          </ac:picMkLst>
        </pc:picChg>
      </pc:sldChg>
      <pc:sldChg chg="modSp add mod">
        <pc:chgData name="ZAMTANG@NAVER.COM" userId="750a74194929a6bb" providerId="LiveId" clId="{31C90E14-DD84-4B23-AAA7-C3B54428A78E}" dt="2025-01-19T13:22:04.728" v="99" actId="1076"/>
        <pc:sldMkLst>
          <pc:docMk/>
          <pc:sldMk cId="3106758632" sldId="1258"/>
        </pc:sldMkLst>
        <pc:spChg chg="mod">
          <ac:chgData name="ZAMTANG@NAVER.COM" userId="750a74194929a6bb" providerId="LiveId" clId="{31C90E14-DD84-4B23-AAA7-C3B54428A78E}" dt="2025-01-19T13:21:53.497" v="97" actId="113"/>
          <ac:spMkLst>
            <pc:docMk/>
            <pc:sldMk cId="3106758632" sldId="1258"/>
            <ac:spMk id="2" creationId="{9203BE58-1266-5E5C-F639-C9F82D652949}"/>
          </ac:spMkLst>
        </pc:spChg>
        <pc:picChg chg="mod">
          <ac:chgData name="ZAMTANG@NAVER.COM" userId="750a74194929a6bb" providerId="LiveId" clId="{31C90E14-DD84-4B23-AAA7-C3B54428A78E}" dt="2025-01-19T13:22:04.728" v="99" actId="1076"/>
          <ac:picMkLst>
            <pc:docMk/>
            <pc:sldMk cId="3106758632" sldId="1258"/>
            <ac:picMk id="5" creationId="{02B66FA8-38F1-63FA-6817-542AB6A12476}"/>
          </ac:picMkLst>
        </pc:picChg>
      </pc:sldChg>
      <pc:sldChg chg="modSp add mod">
        <pc:chgData name="ZAMTANG@NAVER.COM" userId="750a74194929a6bb" providerId="LiveId" clId="{31C90E14-DD84-4B23-AAA7-C3B54428A78E}" dt="2025-01-19T13:23:01.419" v="107" actId="1076"/>
        <pc:sldMkLst>
          <pc:docMk/>
          <pc:sldMk cId="1520109926" sldId="1259"/>
        </pc:sldMkLst>
        <pc:spChg chg="mod">
          <ac:chgData name="ZAMTANG@NAVER.COM" userId="750a74194929a6bb" providerId="LiveId" clId="{31C90E14-DD84-4B23-AAA7-C3B54428A78E}" dt="2025-01-19T13:22:47.932" v="104" actId="113"/>
          <ac:spMkLst>
            <pc:docMk/>
            <pc:sldMk cId="1520109926" sldId="1259"/>
            <ac:spMk id="2" creationId="{86409DA1-E378-1DB0-E251-8D32A43D6C72}"/>
          </ac:spMkLst>
        </pc:spChg>
        <pc:picChg chg="mod">
          <ac:chgData name="ZAMTANG@NAVER.COM" userId="750a74194929a6bb" providerId="LiveId" clId="{31C90E14-DD84-4B23-AAA7-C3B54428A78E}" dt="2025-01-19T13:23:01.419" v="107" actId="1076"/>
          <ac:picMkLst>
            <pc:docMk/>
            <pc:sldMk cId="1520109926" sldId="1259"/>
            <ac:picMk id="5" creationId="{0A326818-AD67-FB48-3A42-8F1DF2BB30C8}"/>
          </ac:picMkLst>
        </pc:picChg>
      </pc:sldChg>
      <pc:sldChg chg="modSp add mod">
        <pc:chgData name="ZAMTANG@NAVER.COM" userId="750a74194929a6bb" providerId="LiveId" clId="{31C90E14-DD84-4B23-AAA7-C3B54428A78E}" dt="2025-01-19T13:23:49.926" v="122" actId="14826"/>
        <pc:sldMkLst>
          <pc:docMk/>
          <pc:sldMk cId="580003438" sldId="1260"/>
        </pc:sldMkLst>
        <pc:spChg chg="mod">
          <ac:chgData name="ZAMTANG@NAVER.COM" userId="750a74194929a6bb" providerId="LiveId" clId="{31C90E14-DD84-4B23-AAA7-C3B54428A78E}" dt="2025-01-19T13:23:42.511" v="121" actId="113"/>
          <ac:spMkLst>
            <pc:docMk/>
            <pc:sldMk cId="580003438" sldId="1260"/>
            <ac:spMk id="2" creationId="{AC7BB6FC-B92E-A7C3-D2A9-50736D9AED10}"/>
          </ac:spMkLst>
        </pc:spChg>
        <pc:picChg chg="mod">
          <ac:chgData name="ZAMTANG@NAVER.COM" userId="750a74194929a6bb" providerId="LiveId" clId="{31C90E14-DD84-4B23-AAA7-C3B54428A78E}" dt="2025-01-19T13:23:49.926" v="122" actId="14826"/>
          <ac:picMkLst>
            <pc:docMk/>
            <pc:sldMk cId="580003438" sldId="1260"/>
            <ac:picMk id="5" creationId="{7A4522FA-E996-8D16-141A-40A128463A55}"/>
          </ac:picMkLst>
        </pc:picChg>
      </pc:sldChg>
      <pc:sldChg chg="modSp add mod">
        <pc:chgData name="ZAMTANG@NAVER.COM" userId="750a74194929a6bb" providerId="LiveId" clId="{31C90E14-DD84-4B23-AAA7-C3B54428A78E}" dt="2025-01-19T13:24:37.051" v="128" actId="1076"/>
        <pc:sldMkLst>
          <pc:docMk/>
          <pc:sldMk cId="563712250" sldId="1261"/>
        </pc:sldMkLst>
        <pc:spChg chg="mod">
          <ac:chgData name="ZAMTANG@NAVER.COM" userId="750a74194929a6bb" providerId="LiveId" clId="{31C90E14-DD84-4B23-AAA7-C3B54428A78E}" dt="2025-01-19T13:24:26.924" v="125" actId="113"/>
          <ac:spMkLst>
            <pc:docMk/>
            <pc:sldMk cId="563712250" sldId="1261"/>
            <ac:spMk id="2" creationId="{E0E3CCFC-89D3-BF36-04CF-8EED39F231B0}"/>
          </ac:spMkLst>
        </pc:spChg>
        <pc:picChg chg="mod">
          <ac:chgData name="ZAMTANG@NAVER.COM" userId="750a74194929a6bb" providerId="LiveId" clId="{31C90E14-DD84-4B23-AAA7-C3B54428A78E}" dt="2025-01-19T13:24:37.051" v="128" actId="1076"/>
          <ac:picMkLst>
            <pc:docMk/>
            <pc:sldMk cId="563712250" sldId="1261"/>
            <ac:picMk id="5" creationId="{03AF1B37-234E-1F4E-1FB2-3A4666A1CC03}"/>
          </ac:picMkLst>
        </pc:picChg>
      </pc:sldChg>
      <pc:sldChg chg="modSp add mod">
        <pc:chgData name="ZAMTANG@NAVER.COM" userId="750a74194929a6bb" providerId="LiveId" clId="{31C90E14-DD84-4B23-AAA7-C3B54428A78E}" dt="2025-01-19T13:27:09.610" v="136" actId="1076"/>
        <pc:sldMkLst>
          <pc:docMk/>
          <pc:sldMk cId="429375766" sldId="1262"/>
        </pc:sldMkLst>
        <pc:spChg chg="mod">
          <ac:chgData name="ZAMTANG@NAVER.COM" userId="750a74194929a6bb" providerId="LiveId" clId="{31C90E14-DD84-4B23-AAA7-C3B54428A78E}" dt="2025-01-19T13:27:04.420" v="134" actId="14100"/>
          <ac:spMkLst>
            <pc:docMk/>
            <pc:sldMk cId="429375766" sldId="1262"/>
            <ac:spMk id="2" creationId="{49A9F977-5F9C-56DF-0709-61FC10643F40}"/>
          </ac:spMkLst>
        </pc:spChg>
        <pc:picChg chg="mod">
          <ac:chgData name="ZAMTANG@NAVER.COM" userId="750a74194929a6bb" providerId="LiveId" clId="{31C90E14-DD84-4B23-AAA7-C3B54428A78E}" dt="2025-01-19T13:27:09.610" v="136" actId="1076"/>
          <ac:picMkLst>
            <pc:docMk/>
            <pc:sldMk cId="429375766" sldId="1262"/>
            <ac:picMk id="5" creationId="{AC4F5166-F229-7189-9178-C3C0D14BF6F6}"/>
          </ac:picMkLst>
        </pc:picChg>
      </pc:sldChg>
      <pc:sldChg chg="modSp add mod">
        <pc:chgData name="ZAMTANG@NAVER.COM" userId="750a74194929a6bb" providerId="LiveId" clId="{31C90E14-DD84-4B23-AAA7-C3B54428A78E}" dt="2025-01-19T13:28:20.112" v="142" actId="1076"/>
        <pc:sldMkLst>
          <pc:docMk/>
          <pc:sldMk cId="3621240739" sldId="1263"/>
        </pc:sldMkLst>
        <pc:spChg chg="mod">
          <ac:chgData name="ZAMTANG@NAVER.COM" userId="750a74194929a6bb" providerId="LiveId" clId="{31C90E14-DD84-4B23-AAA7-C3B54428A78E}" dt="2025-01-19T13:28:04.426" v="139" actId="113"/>
          <ac:spMkLst>
            <pc:docMk/>
            <pc:sldMk cId="3621240739" sldId="1263"/>
            <ac:spMk id="2" creationId="{CA7F0D84-E689-DBBD-D5B1-4DBA2D38F4E9}"/>
          </ac:spMkLst>
        </pc:spChg>
        <pc:picChg chg="mod">
          <ac:chgData name="ZAMTANG@NAVER.COM" userId="750a74194929a6bb" providerId="LiveId" clId="{31C90E14-DD84-4B23-AAA7-C3B54428A78E}" dt="2025-01-19T13:28:20.112" v="142" actId="1076"/>
          <ac:picMkLst>
            <pc:docMk/>
            <pc:sldMk cId="3621240739" sldId="1263"/>
            <ac:picMk id="5" creationId="{F13F57E9-3573-CCD0-07F0-28B33CE1C957}"/>
          </ac:picMkLst>
        </pc:picChg>
      </pc:sldChg>
      <pc:sldChg chg="addSp delSp modSp add mod">
        <pc:chgData name="ZAMTANG@NAVER.COM" userId="750a74194929a6bb" providerId="LiveId" clId="{31C90E14-DD84-4B23-AAA7-C3B54428A78E}" dt="2025-01-19T13:41:32.775" v="184" actId="1076"/>
        <pc:sldMkLst>
          <pc:docMk/>
          <pc:sldMk cId="4093103507" sldId="1264"/>
        </pc:sldMkLst>
        <pc:spChg chg="mod">
          <ac:chgData name="ZAMTANG@NAVER.COM" userId="750a74194929a6bb" providerId="LiveId" clId="{31C90E14-DD84-4B23-AAA7-C3B54428A78E}" dt="2025-01-19T13:41:14.496" v="179" actId="12"/>
          <ac:spMkLst>
            <pc:docMk/>
            <pc:sldMk cId="4093103507" sldId="1264"/>
            <ac:spMk id="2" creationId="{8F9118B9-7B93-4997-3CBD-6EBB755B8029}"/>
          </ac:spMkLst>
        </pc:spChg>
        <pc:picChg chg="add del mod">
          <ac:chgData name="ZAMTANG@NAVER.COM" userId="750a74194929a6bb" providerId="LiveId" clId="{31C90E14-DD84-4B23-AAA7-C3B54428A78E}" dt="2025-01-19T13:41:32.775" v="184" actId="1076"/>
          <ac:picMkLst>
            <pc:docMk/>
            <pc:sldMk cId="4093103507" sldId="1264"/>
            <ac:picMk id="5" creationId="{FB013DA9-2ECC-A7D6-FBFE-62966F3F4BE2}"/>
          </ac:picMkLst>
        </pc:picChg>
      </pc:sldChg>
      <pc:sldChg chg="modSp add mod">
        <pc:chgData name="ZAMTANG@NAVER.COM" userId="750a74194929a6bb" providerId="LiveId" clId="{31C90E14-DD84-4B23-AAA7-C3B54428A78E}" dt="2025-01-19T13:42:14.516" v="235" actId="1076"/>
        <pc:sldMkLst>
          <pc:docMk/>
          <pc:sldMk cId="2122785669" sldId="1265"/>
        </pc:sldMkLst>
        <pc:spChg chg="mod">
          <ac:chgData name="ZAMTANG@NAVER.COM" userId="750a74194929a6bb" providerId="LiveId" clId="{31C90E14-DD84-4B23-AAA7-C3B54428A78E}" dt="2025-01-19T13:41:57.598" v="232" actId="20577"/>
          <ac:spMkLst>
            <pc:docMk/>
            <pc:sldMk cId="2122785669" sldId="1265"/>
            <ac:spMk id="2" creationId="{3C37D797-73FD-CE25-722E-3626DA4CAE5F}"/>
          </ac:spMkLst>
        </pc:spChg>
        <pc:picChg chg="mod">
          <ac:chgData name="ZAMTANG@NAVER.COM" userId="750a74194929a6bb" providerId="LiveId" clId="{31C90E14-DD84-4B23-AAA7-C3B54428A78E}" dt="2025-01-19T13:42:14.516" v="235" actId="1076"/>
          <ac:picMkLst>
            <pc:docMk/>
            <pc:sldMk cId="2122785669" sldId="1265"/>
            <ac:picMk id="5" creationId="{B802F4EF-5AF9-3CAC-A109-2273544C751E}"/>
          </ac:picMkLst>
        </pc:picChg>
      </pc:sldChg>
      <pc:sldChg chg="modSp add mod">
        <pc:chgData name="ZAMTANG@NAVER.COM" userId="750a74194929a6bb" providerId="LiveId" clId="{31C90E14-DD84-4B23-AAA7-C3B54428A78E}" dt="2025-01-19T13:42:54.079" v="239" actId="1076"/>
        <pc:sldMkLst>
          <pc:docMk/>
          <pc:sldMk cId="1244211983" sldId="1266"/>
        </pc:sldMkLst>
        <pc:spChg chg="mod">
          <ac:chgData name="ZAMTANG@NAVER.COM" userId="750a74194929a6bb" providerId="LiveId" clId="{31C90E14-DD84-4B23-AAA7-C3B54428A78E}" dt="2025-01-19T13:42:38.332" v="236"/>
          <ac:spMkLst>
            <pc:docMk/>
            <pc:sldMk cId="1244211983" sldId="1266"/>
            <ac:spMk id="2" creationId="{6842FF03-DB35-4283-D652-18CEF6F31A28}"/>
          </ac:spMkLst>
        </pc:spChg>
        <pc:picChg chg="mod">
          <ac:chgData name="ZAMTANG@NAVER.COM" userId="750a74194929a6bb" providerId="LiveId" clId="{31C90E14-DD84-4B23-AAA7-C3B54428A78E}" dt="2025-01-19T13:42:54.079" v="239" actId="1076"/>
          <ac:picMkLst>
            <pc:docMk/>
            <pc:sldMk cId="1244211983" sldId="1266"/>
            <ac:picMk id="5" creationId="{FF7BE0C4-06CB-CF81-625F-240C41144D28}"/>
          </ac:picMkLst>
        </pc:picChg>
      </pc:sldChg>
      <pc:sldChg chg="modSp add mod">
        <pc:chgData name="ZAMTANG@NAVER.COM" userId="750a74194929a6bb" providerId="LiveId" clId="{31C90E14-DD84-4B23-AAA7-C3B54428A78E}" dt="2025-01-19T13:46:02.151" v="264" actId="1076"/>
        <pc:sldMkLst>
          <pc:docMk/>
          <pc:sldMk cId="168687311" sldId="1267"/>
        </pc:sldMkLst>
        <pc:spChg chg="mod">
          <ac:chgData name="ZAMTANG@NAVER.COM" userId="750a74194929a6bb" providerId="LiveId" clId="{31C90E14-DD84-4B23-AAA7-C3B54428A78E}" dt="2025-01-19T13:45:51.838" v="261" actId="20577"/>
          <ac:spMkLst>
            <pc:docMk/>
            <pc:sldMk cId="168687311" sldId="1267"/>
            <ac:spMk id="2" creationId="{5CE2C4D8-129B-2AAD-AA71-6905F1A3B59F}"/>
          </ac:spMkLst>
        </pc:spChg>
        <pc:picChg chg="mod">
          <ac:chgData name="ZAMTANG@NAVER.COM" userId="750a74194929a6bb" providerId="LiveId" clId="{31C90E14-DD84-4B23-AAA7-C3B54428A78E}" dt="2025-01-19T13:46:02.151" v="264" actId="1076"/>
          <ac:picMkLst>
            <pc:docMk/>
            <pc:sldMk cId="168687311" sldId="1267"/>
            <ac:picMk id="5" creationId="{3DCD700A-3C9E-185D-5D95-EDD0A5F87E2F}"/>
          </ac:picMkLst>
        </pc:picChg>
      </pc:sldChg>
      <pc:sldChg chg="modSp add mod">
        <pc:chgData name="ZAMTANG@NAVER.COM" userId="750a74194929a6bb" providerId="LiveId" clId="{31C90E14-DD84-4B23-AAA7-C3B54428A78E}" dt="2025-01-19T13:47:27.279" v="280"/>
        <pc:sldMkLst>
          <pc:docMk/>
          <pc:sldMk cId="2878557719" sldId="1268"/>
        </pc:sldMkLst>
        <pc:spChg chg="mod">
          <ac:chgData name="ZAMTANG@NAVER.COM" userId="750a74194929a6bb" providerId="LiveId" clId="{31C90E14-DD84-4B23-AAA7-C3B54428A78E}" dt="2025-01-19T13:47:27.279" v="280"/>
          <ac:spMkLst>
            <pc:docMk/>
            <pc:sldMk cId="2878557719" sldId="1268"/>
            <ac:spMk id="2" creationId="{3F10206B-37F0-143C-7EC9-CB5770DD426F}"/>
          </ac:spMkLst>
        </pc:spChg>
        <pc:picChg chg="mod">
          <ac:chgData name="ZAMTANG@NAVER.COM" userId="750a74194929a6bb" providerId="LiveId" clId="{31C90E14-DD84-4B23-AAA7-C3B54428A78E}" dt="2025-01-19T13:46:31.471" v="269" actId="1076"/>
          <ac:picMkLst>
            <pc:docMk/>
            <pc:sldMk cId="2878557719" sldId="1268"/>
            <ac:picMk id="5" creationId="{73972D78-DD11-9461-3C58-21F17AFA0684}"/>
          </ac:picMkLst>
        </pc:picChg>
      </pc:sldChg>
      <pc:sldChg chg="addSp modSp add mod">
        <pc:chgData name="ZAMTANG@NAVER.COM" userId="750a74194929a6bb" providerId="LiveId" clId="{31C90E14-DD84-4B23-AAA7-C3B54428A78E}" dt="2025-01-19T13:48:20.368" v="324" actId="14100"/>
        <pc:sldMkLst>
          <pc:docMk/>
          <pc:sldMk cId="217289036" sldId="1269"/>
        </pc:sldMkLst>
        <pc:spChg chg="mod">
          <ac:chgData name="ZAMTANG@NAVER.COM" userId="750a74194929a6bb" providerId="LiveId" clId="{31C90E14-DD84-4B23-AAA7-C3B54428A78E}" dt="2025-01-19T13:47:58.890" v="317" actId="20577"/>
          <ac:spMkLst>
            <pc:docMk/>
            <pc:sldMk cId="217289036" sldId="1269"/>
            <ac:spMk id="2" creationId="{E6586114-3865-C4CE-F149-59C0466DAE01}"/>
          </ac:spMkLst>
        </pc:spChg>
        <pc:picChg chg="mod">
          <ac:chgData name="ZAMTANG@NAVER.COM" userId="750a74194929a6bb" providerId="LiveId" clId="{31C90E14-DD84-4B23-AAA7-C3B54428A78E}" dt="2025-01-19T13:48:15.617" v="322" actId="1076"/>
          <ac:picMkLst>
            <pc:docMk/>
            <pc:sldMk cId="217289036" sldId="1269"/>
            <ac:picMk id="5" creationId="{90DF6158-9625-98B7-D68B-18EDD3DE1AA6}"/>
          </ac:picMkLst>
        </pc:picChg>
        <pc:picChg chg="add mod">
          <ac:chgData name="ZAMTANG@NAVER.COM" userId="750a74194929a6bb" providerId="LiveId" clId="{31C90E14-DD84-4B23-AAA7-C3B54428A78E}" dt="2025-01-19T13:48:20.368" v="324" actId="14100"/>
          <ac:picMkLst>
            <pc:docMk/>
            <pc:sldMk cId="217289036" sldId="1269"/>
            <ac:picMk id="6" creationId="{84A9B488-BEEB-06E9-D0D2-C578E2173C97}"/>
          </ac:picMkLst>
        </pc:picChg>
      </pc:sldChg>
      <pc:sldChg chg="delSp modSp add mod">
        <pc:chgData name="ZAMTANG@NAVER.COM" userId="750a74194929a6bb" providerId="LiveId" clId="{31C90E14-DD84-4B23-AAA7-C3B54428A78E}" dt="2025-01-19T13:48:55.062" v="330" actId="1076"/>
        <pc:sldMkLst>
          <pc:docMk/>
          <pc:sldMk cId="2979815641" sldId="1270"/>
        </pc:sldMkLst>
        <pc:spChg chg="mod">
          <ac:chgData name="ZAMTANG@NAVER.COM" userId="750a74194929a6bb" providerId="LiveId" clId="{31C90E14-DD84-4B23-AAA7-C3B54428A78E}" dt="2025-01-19T13:48:42.587" v="326"/>
          <ac:spMkLst>
            <pc:docMk/>
            <pc:sldMk cId="2979815641" sldId="1270"/>
            <ac:spMk id="2" creationId="{ABA94DE8-2B7F-E712-5971-89A9C5E455DC}"/>
          </ac:spMkLst>
        </pc:spChg>
        <pc:picChg chg="del">
          <ac:chgData name="ZAMTANG@NAVER.COM" userId="750a74194929a6bb" providerId="LiveId" clId="{31C90E14-DD84-4B23-AAA7-C3B54428A78E}" dt="2025-01-19T13:48:50.952" v="328" actId="478"/>
          <ac:picMkLst>
            <pc:docMk/>
            <pc:sldMk cId="2979815641" sldId="1270"/>
            <ac:picMk id="5" creationId="{ACFD1ADE-940A-9FD4-7222-293ED6F780FC}"/>
          </ac:picMkLst>
        </pc:picChg>
        <pc:picChg chg="mod">
          <ac:chgData name="ZAMTANG@NAVER.COM" userId="750a74194929a6bb" providerId="LiveId" clId="{31C90E14-DD84-4B23-AAA7-C3B54428A78E}" dt="2025-01-19T13:48:55.062" v="330" actId="1076"/>
          <ac:picMkLst>
            <pc:docMk/>
            <pc:sldMk cId="2979815641" sldId="1270"/>
            <ac:picMk id="6" creationId="{1488A448-E92F-B0DC-C0C7-22D5DDB92F36}"/>
          </ac:picMkLst>
        </pc:picChg>
      </pc:sldChg>
      <pc:sldChg chg="delSp modSp add mod">
        <pc:chgData name="ZAMTANG@NAVER.COM" userId="750a74194929a6bb" providerId="LiveId" clId="{31C90E14-DD84-4B23-AAA7-C3B54428A78E}" dt="2025-01-19T13:53:04.716" v="359" actId="15"/>
        <pc:sldMkLst>
          <pc:docMk/>
          <pc:sldMk cId="3955396918" sldId="1271"/>
        </pc:sldMkLst>
        <pc:spChg chg="mod">
          <ac:chgData name="ZAMTANG@NAVER.COM" userId="750a74194929a6bb" providerId="LiveId" clId="{31C90E14-DD84-4B23-AAA7-C3B54428A78E}" dt="2025-01-19T13:53:04.716" v="359" actId="15"/>
          <ac:spMkLst>
            <pc:docMk/>
            <pc:sldMk cId="3955396918" sldId="1271"/>
            <ac:spMk id="2" creationId="{376422E3-4F9A-A34C-A447-03A7B211519F}"/>
          </ac:spMkLst>
        </pc:spChg>
        <pc:picChg chg="del">
          <ac:chgData name="ZAMTANG@NAVER.COM" userId="750a74194929a6bb" providerId="LiveId" clId="{31C90E14-DD84-4B23-AAA7-C3B54428A78E}" dt="2025-01-19T13:52:15.923" v="356" actId="478"/>
          <ac:picMkLst>
            <pc:docMk/>
            <pc:sldMk cId="3955396918" sldId="1271"/>
            <ac:picMk id="5" creationId="{96C07183-B634-381C-4FC3-03D6B05D03C5}"/>
          </ac:picMkLst>
        </pc:picChg>
      </pc:sldChg>
      <pc:sldChg chg="addSp modSp add mod">
        <pc:chgData name="ZAMTANG@NAVER.COM" userId="750a74194929a6bb" providerId="LiveId" clId="{31C90E14-DD84-4B23-AAA7-C3B54428A78E}" dt="2025-01-19T13:54:58.258" v="391" actId="1076"/>
        <pc:sldMkLst>
          <pc:docMk/>
          <pc:sldMk cId="1836630196" sldId="1272"/>
        </pc:sldMkLst>
        <pc:spChg chg="mod">
          <ac:chgData name="ZAMTANG@NAVER.COM" userId="750a74194929a6bb" providerId="LiveId" clId="{31C90E14-DD84-4B23-AAA7-C3B54428A78E}" dt="2025-01-19T13:54:48.683" v="389"/>
          <ac:spMkLst>
            <pc:docMk/>
            <pc:sldMk cId="1836630196" sldId="1272"/>
            <ac:spMk id="2" creationId="{0BC9C97C-D807-086F-931F-1C867A92F7B2}"/>
          </ac:spMkLst>
        </pc:spChg>
        <pc:picChg chg="add mod">
          <ac:chgData name="ZAMTANG@NAVER.COM" userId="750a74194929a6bb" providerId="LiveId" clId="{31C90E14-DD84-4B23-AAA7-C3B54428A78E}" dt="2025-01-19T13:54:58.258" v="391" actId="1076"/>
          <ac:picMkLst>
            <pc:docMk/>
            <pc:sldMk cId="1836630196" sldId="1272"/>
            <ac:picMk id="5" creationId="{76217670-33E6-EB26-B6C1-A712A91CCA49}"/>
          </ac:picMkLst>
        </pc:picChg>
      </pc:sldChg>
      <pc:sldChg chg="modSp add mod ord">
        <pc:chgData name="ZAMTANG@NAVER.COM" userId="750a74194929a6bb" providerId="LiveId" clId="{31C90E14-DD84-4B23-AAA7-C3B54428A78E}" dt="2025-01-19T13:54:33.680" v="388"/>
        <pc:sldMkLst>
          <pc:docMk/>
          <pc:sldMk cId="2681070819" sldId="1273"/>
        </pc:sldMkLst>
        <pc:spChg chg="mod">
          <ac:chgData name="ZAMTANG@NAVER.COM" userId="750a74194929a6bb" providerId="LiveId" clId="{31C90E14-DD84-4B23-AAA7-C3B54428A78E}" dt="2025-01-19T13:54:29.120" v="386"/>
          <ac:spMkLst>
            <pc:docMk/>
            <pc:sldMk cId="2681070819" sldId="1273"/>
            <ac:spMk id="2" creationId="{D7DD9587-53A2-20CB-BE62-05189F5C1D2A}"/>
          </ac:spMkLst>
        </pc:spChg>
        <pc:picChg chg="mod">
          <ac:chgData name="ZAMTANG@NAVER.COM" userId="750a74194929a6bb" providerId="LiveId" clId="{31C90E14-DD84-4B23-AAA7-C3B54428A78E}" dt="2025-01-19T13:54:24.858" v="377" actId="1076"/>
          <ac:picMkLst>
            <pc:docMk/>
            <pc:sldMk cId="2681070819" sldId="1273"/>
            <ac:picMk id="5" creationId="{E96DE3A1-2CE7-0DF7-3974-A81E4ED96998}"/>
          </ac:picMkLst>
        </pc:picChg>
      </pc:sldChg>
      <pc:sldChg chg="modSp add mod">
        <pc:chgData name="ZAMTANG@NAVER.COM" userId="750a74194929a6bb" providerId="LiveId" clId="{31C90E14-DD84-4B23-AAA7-C3B54428A78E}" dt="2025-01-19T13:55:50.240" v="396" actId="1076"/>
        <pc:sldMkLst>
          <pc:docMk/>
          <pc:sldMk cId="118159303" sldId="1274"/>
        </pc:sldMkLst>
        <pc:spChg chg="mod">
          <ac:chgData name="ZAMTANG@NAVER.COM" userId="750a74194929a6bb" providerId="LiveId" clId="{31C90E14-DD84-4B23-AAA7-C3B54428A78E}" dt="2025-01-19T13:55:31.232" v="393"/>
          <ac:spMkLst>
            <pc:docMk/>
            <pc:sldMk cId="118159303" sldId="1274"/>
            <ac:spMk id="2" creationId="{35777FB9-B927-FB24-6D68-91110586E46D}"/>
          </ac:spMkLst>
        </pc:spChg>
        <pc:picChg chg="mod">
          <ac:chgData name="ZAMTANG@NAVER.COM" userId="750a74194929a6bb" providerId="LiveId" clId="{31C90E14-DD84-4B23-AAA7-C3B54428A78E}" dt="2025-01-19T13:55:50.240" v="396" actId="1076"/>
          <ac:picMkLst>
            <pc:docMk/>
            <pc:sldMk cId="118159303" sldId="1274"/>
            <ac:picMk id="5" creationId="{119DCD9F-DD7C-E66A-C3EF-F05D4AB90710}"/>
          </ac:picMkLst>
        </pc:picChg>
      </pc:sldChg>
      <pc:sldChg chg="modSp add mod">
        <pc:chgData name="ZAMTANG@NAVER.COM" userId="750a74194929a6bb" providerId="LiveId" clId="{31C90E14-DD84-4B23-AAA7-C3B54428A78E}" dt="2025-01-19T13:57:01.935" v="414" actId="1076"/>
        <pc:sldMkLst>
          <pc:docMk/>
          <pc:sldMk cId="779261245" sldId="1275"/>
        </pc:sldMkLst>
        <pc:spChg chg="mod">
          <ac:chgData name="ZAMTANG@NAVER.COM" userId="750a74194929a6bb" providerId="LiveId" clId="{31C90E14-DD84-4B23-AAA7-C3B54428A78E}" dt="2025-01-19T13:56:46" v="409"/>
          <ac:spMkLst>
            <pc:docMk/>
            <pc:sldMk cId="779261245" sldId="1275"/>
            <ac:spMk id="2" creationId="{C6DFA1A7-D75B-D973-880D-AC9E466E529D}"/>
          </ac:spMkLst>
        </pc:spChg>
        <pc:picChg chg="mod">
          <ac:chgData name="ZAMTANG@NAVER.COM" userId="750a74194929a6bb" providerId="LiveId" clId="{31C90E14-DD84-4B23-AAA7-C3B54428A78E}" dt="2025-01-19T13:57:01.935" v="414" actId="1076"/>
          <ac:picMkLst>
            <pc:docMk/>
            <pc:sldMk cId="779261245" sldId="1275"/>
            <ac:picMk id="5" creationId="{47450F01-5BF4-4C76-C5C9-BCC0F04D8650}"/>
          </ac:picMkLst>
        </pc:picChg>
      </pc:sldChg>
      <pc:sldChg chg="modSp add mod">
        <pc:chgData name="ZAMTANG@NAVER.COM" userId="750a74194929a6bb" providerId="LiveId" clId="{31C90E14-DD84-4B23-AAA7-C3B54428A78E}" dt="2025-01-19T13:58:02.918" v="446" actId="1076"/>
        <pc:sldMkLst>
          <pc:docMk/>
          <pc:sldMk cId="84950090" sldId="1276"/>
        </pc:sldMkLst>
        <pc:spChg chg="mod">
          <ac:chgData name="ZAMTANG@NAVER.COM" userId="750a74194929a6bb" providerId="LiveId" clId="{31C90E14-DD84-4B23-AAA7-C3B54428A78E}" dt="2025-01-19T13:57:31.302" v="443"/>
          <ac:spMkLst>
            <pc:docMk/>
            <pc:sldMk cId="84950090" sldId="1276"/>
            <ac:spMk id="2" creationId="{0E8C8FDB-894F-2174-E629-9BBBB566A2CD}"/>
          </ac:spMkLst>
        </pc:spChg>
        <pc:picChg chg="mod">
          <ac:chgData name="ZAMTANG@NAVER.COM" userId="750a74194929a6bb" providerId="LiveId" clId="{31C90E14-DD84-4B23-AAA7-C3B54428A78E}" dt="2025-01-19T13:58:02.918" v="446" actId="1076"/>
          <ac:picMkLst>
            <pc:docMk/>
            <pc:sldMk cId="84950090" sldId="1276"/>
            <ac:picMk id="5" creationId="{2A1346A8-843F-796A-98F4-F97AF909C45A}"/>
          </ac:picMkLst>
        </pc:picChg>
      </pc:sldChg>
      <pc:sldChg chg="addSp modSp add mod">
        <pc:chgData name="ZAMTANG@NAVER.COM" userId="750a74194929a6bb" providerId="LiveId" clId="{31C90E14-DD84-4B23-AAA7-C3B54428A78E}" dt="2025-01-19T13:59:34.699" v="458" actId="14100"/>
        <pc:sldMkLst>
          <pc:docMk/>
          <pc:sldMk cId="1432957938" sldId="1277"/>
        </pc:sldMkLst>
        <pc:spChg chg="mod">
          <ac:chgData name="ZAMTANG@NAVER.COM" userId="750a74194929a6bb" providerId="LiveId" clId="{31C90E14-DD84-4B23-AAA7-C3B54428A78E}" dt="2025-01-19T13:58:13.677" v="449" actId="20577"/>
          <ac:spMkLst>
            <pc:docMk/>
            <pc:sldMk cId="1432957938" sldId="1277"/>
            <ac:spMk id="2" creationId="{51BC8632-322E-C1E8-292D-3B08E49FFD36}"/>
          </ac:spMkLst>
        </pc:spChg>
        <pc:picChg chg="mod">
          <ac:chgData name="ZAMTANG@NAVER.COM" userId="750a74194929a6bb" providerId="LiveId" clId="{31C90E14-DD84-4B23-AAA7-C3B54428A78E}" dt="2025-01-19T13:58:24.260" v="451" actId="1076"/>
          <ac:picMkLst>
            <pc:docMk/>
            <pc:sldMk cId="1432957938" sldId="1277"/>
            <ac:picMk id="5" creationId="{C919709B-80F5-B34C-6B84-5029616FBEBB}"/>
          </ac:picMkLst>
        </pc:picChg>
        <pc:picChg chg="add mod">
          <ac:chgData name="ZAMTANG@NAVER.COM" userId="750a74194929a6bb" providerId="LiveId" clId="{31C90E14-DD84-4B23-AAA7-C3B54428A78E}" dt="2025-01-19T13:59:34.699" v="458" actId="14100"/>
          <ac:picMkLst>
            <pc:docMk/>
            <pc:sldMk cId="1432957938" sldId="1277"/>
            <ac:picMk id="6" creationId="{F25F05AF-0D3F-32FA-D258-C024DA0BA2E5}"/>
          </ac:picMkLst>
        </pc:picChg>
      </pc:sldChg>
      <pc:sldChg chg="addSp modSp add mod">
        <pc:chgData name="ZAMTANG@NAVER.COM" userId="750a74194929a6bb" providerId="LiveId" clId="{31C90E14-DD84-4B23-AAA7-C3B54428A78E}" dt="2025-01-19T14:01:24.598" v="481" actId="1076"/>
        <pc:sldMkLst>
          <pc:docMk/>
          <pc:sldMk cId="1358854872" sldId="1278"/>
        </pc:sldMkLst>
        <pc:spChg chg="mod">
          <ac:chgData name="ZAMTANG@NAVER.COM" userId="750a74194929a6bb" providerId="LiveId" clId="{31C90E14-DD84-4B23-AAA7-C3B54428A78E}" dt="2025-01-19T14:00:07.055" v="463"/>
          <ac:spMkLst>
            <pc:docMk/>
            <pc:sldMk cId="1358854872" sldId="1278"/>
            <ac:spMk id="2" creationId="{6040DBBF-57FA-7283-F0AB-F45D0644A849}"/>
          </ac:spMkLst>
        </pc:spChg>
        <pc:picChg chg="mod">
          <ac:chgData name="ZAMTANG@NAVER.COM" userId="750a74194929a6bb" providerId="LiveId" clId="{31C90E14-DD84-4B23-AAA7-C3B54428A78E}" dt="2025-01-19T14:01:00.464" v="475" actId="1076"/>
          <ac:picMkLst>
            <pc:docMk/>
            <pc:sldMk cId="1358854872" sldId="1278"/>
            <ac:picMk id="5" creationId="{2347179E-C28F-70F8-130B-7CFA815DC45B}"/>
          </ac:picMkLst>
        </pc:picChg>
        <pc:picChg chg="add mod">
          <ac:chgData name="ZAMTANG@NAVER.COM" userId="750a74194929a6bb" providerId="LiveId" clId="{31C90E14-DD84-4B23-AAA7-C3B54428A78E}" dt="2025-01-19T14:01:01.756" v="476" actId="1076"/>
          <ac:picMkLst>
            <pc:docMk/>
            <pc:sldMk cId="1358854872" sldId="1278"/>
            <ac:picMk id="6" creationId="{E3B31C95-5AD5-82A2-3DBE-D63F0D637659}"/>
          </ac:picMkLst>
        </pc:picChg>
        <pc:picChg chg="add mod">
          <ac:chgData name="ZAMTANG@NAVER.COM" userId="750a74194929a6bb" providerId="LiveId" clId="{31C90E14-DD84-4B23-AAA7-C3B54428A78E}" dt="2025-01-19T14:01:24.598" v="481" actId="1076"/>
          <ac:picMkLst>
            <pc:docMk/>
            <pc:sldMk cId="1358854872" sldId="1278"/>
            <ac:picMk id="8" creationId="{BB9F1431-B431-AB5C-A581-E7AC97462932}"/>
          </ac:picMkLst>
        </pc:picChg>
      </pc:sldChg>
      <pc:sldChg chg="add del">
        <pc:chgData name="ZAMTANG@NAVER.COM" userId="750a74194929a6bb" providerId="LiveId" clId="{31C90E14-DD84-4B23-AAA7-C3B54428A78E}" dt="2025-01-19T13:59:49.368" v="462"/>
        <pc:sldMkLst>
          <pc:docMk/>
          <pc:sldMk cId="373719489" sldId="1279"/>
        </pc:sldMkLst>
      </pc:sldChg>
      <pc:sldChg chg="add del">
        <pc:chgData name="ZAMTANG@NAVER.COM" userId="750a74194929a6bb" providerId="LiveId" clId="{31C90E14-DD84-4B23-AAA7-C3B54428A78E}" dt="2025-01-19T13:59:38.269" v="460"/>
        <pc:sldMkLst>
          <pc:docMk/>
          <pc:sldMk cId="2303366904" sldId="1279"/>
        </pc:sldMkLst>
      </pc:sldChg>
      <pc:sldChg chg="delSp modSp add mod">
        <pc:chgData name="ZAMTANG@NAVER.COM" userId="750a74194929a6bb" providerId="LiveId" clId="{31C90E14-DD84-4B23-AAA7-C3B54428A78E}" dt="2025-01-19T14:02:07.788" v="497" actId="1076"/>
        <pc:sldMkLst>
          <pc:docMk/>
          <pc:sldMk cId="2553029755" sldId="1279"/>
        </pc:sldMkLst>
        <pc:spChg chg="mod">
          <ac:chgData name="ZAMTANG@NAVER.COM" userId="750a74194929a6bb" providerId="LiveId" clId="{31C90E14-DD84-4B23-AAA7-C3B54428A78E}" dt="2025-01-19T14:01:54.369" v="492"/>
          <ac:spMkLst>
            <pc:docMk/>
            <pc:sldMk cId="2553029755" sldId="1279"/>
            <ac:spMk id="2" creationId="{7DFADA3D-423B-0DC9-4FC6-7BB172B58F5A}"/>
          </ac:spMkLst>
        </pc:spChg>
        <pc:picChg chg="mod">
          <ac:chgData name="ZAMTANG@NAVER.COM" userId="750a74194929a6bb" providerId="LiveId" clId="{31C90E14-DD84-4B23-AAA7-C3B54428A78E}" dt="2025-01-19T14:02:07.788" v="497" actId="1076"/>
          <ac:picMkLst>
            <pc:docMk/>
            <pc:sldMk cId="2553029755" sldId="1279"/>
            <ac:picMk id="5" creationId="{C561C788-67D0-C2F6-6E6F-B08619870A54}"/>
          </ac:picMkLst>
        </pc:picChg>
        <pc:picChg chg="del">
          <ac:chgData name="ZAMTANG@NAVER.COM" userId="750a74194929a6bb" providerId="LiveId" clId="{31C90E14-DD84-4B23-AAA7-C3B54428A78E}" dt="2025-01-19T14:01:57.215" v="493" actId="478"/>
          <ac:picMkLst>
            <pc:docMk/>
            <pc:sldMk cId="2553029755" sldId="1279"/>
            <ac:picMk id="6" creationId="{32096AE1-CFCE-C649-5117-7C8FFB324F72}"/>
          </ac:picMkLst>
        </pc:picChg>
        <pc:picChg chg="del">
          <ac:chgData name="ZAMTANG@NAVER.COM" userId="750a74194929a6bb" providerId="LiveId" clId="{31C90E14-DD84-4B23-AAA7-C3B54428A78E}" dt="2025-01-19T14:01:57.663" v="494" actId="478"/>
          <ac:picMkLst>
            <pc:docMk/>
            <pc:sldMk cId="2553029755" sldId="1279"/>
            <ac:picMk id="8" creationId="{951C975F-82B9-58ED-2BFE-05BEF4F8928E}"/>
          </ac:picMkLst>
        </pc:picChg>
      </pc:sldChg>
      <pc:sldChg chg="addSp modSp add mod">
        <pc:chgData name="ZAMTANG@NAVER.COM" userId="750a74194929a6bb" providerId="LiveId" clId="{31C90E14-DD84-4B23-AAA7-C3B54428A78E}" dt="2025-01-19T14:03:15.690" v="514" actId="14100"/>
        <pc:sldMkLst>
          <pc:docMk/>
          <pc:sldMk cId="263985037" sldId="1280"/>
        </pc:sldMkLst>
        <pc:spChg chg="mod">
          <ac:chgData name="ZAMTANG@NAVER.COM" userId="750a74194929a6bb" providerId="LiveId" clId="{31C90E14-DD84-4B23-AAA7-C3B54428A78E}" dt="2025-01-19T14:02:29.421" v="502" actId="20577"/>
          <ac:spMkLst>
            <pc:docMk/>
            <pc:sldMk cId="263985037" sldId="1280"/>
            <ac:spMk id="2" creationId="{0FEE2106-7D2A-2B5E-7FA7-A483C4C40FAA}"/>
          </ac:spMkLst>
        </pc:spChg>
        <pc:picChg chg="mod">
          <ac:chgData name="ZAMTANG@NAVER.COM" userId="750a74194929a6bb" providerId="LiveId" clId="{31C90E14-DD84-4B23-AAA7-C3B54428A78E}" dt="2025-01-19T14:02:50.532" v="507" actId="1076"/>
          <ac:picMkLst>
            <pc:docMk/>
            <pc:sldMk cId="263985037" sldId="1280"/>
            <ac:picMk id="5" creationId="{5A1C596B-ABCD-16C0-B7D3-39AA548BAD12}"/>
          </ac:picMkLst>
        </pc:picChg>
        <pc:picChg chg="add mod">
          <ac:chgData name="ZAMTANG@NAVER.COM" userId="750a74194929a6bb" providerId="LiveId" clId="{31C90E14-DD84-4B23-AAA7-C3B54428A78E}" dt="2025-01-19T14:03:03.791" v="510" actId="14100"/>
          <ac:picMkLst>
            <pc:docMk/>
            <pc:sldMk cId="263985037" sldId="1280"/>
            <ac:picMk id="6" creationId="{4231C9E3-03B1-DA2F-B4F6-C8582255D5C8}"/>
          </ac:picMkLst>
        </pc:picChg>
        <pc:picChg chg="add mod">
          <ac:chgData name="ZAMTANG@NAVER.COM" userId="750a74194929a6bb" providerId="LiveId" clId="{31C90E14-DD84-4B23-AAA7-C3B54428A78E}" dt="2025-01-19T14:03:15.690" v="514" actId="14100"/>
          <ac:picMkLst>
            <pc:docMk/>
            <pc:sldMk cId="263985037" sldId="1280"/>
            <ac:picMk id="8" creationId="{5B7E863B-BC80-377C-6875-06F9F81A478B}"/>
          </ac:picMkLst>
        </pc:picChg>
      </pc:sldChg>
      <pc:sldChg chg="addSp modSp add mod">
        <pc:chgData name="ZAMTANG@NAVER.COM" userId="750a74194929a6bb" providerId="LiveId" clId="{31C90E14-DD84-4B23-AAA7-C3B54428A78E}" dt="2025-01-19T14:04:37.638" v="526" actId="1076"/>
        <pc:sldMkLst>
          <pc:docMk/>
          <pc:sldMk cId="2577722584" sldId="1281"/>
        </pc:sldMkLst>
        <pc:spChg chg="mod">
          <ac:chgData name="ZAMTANG@NAVER.COM" userId="750a74194929a6bb" providerId="LiveId" clId="{31C90E14-DD84-4B23-AAA7-C3B54428A78E}" dt="2025-01-19T14:04:01.405" v="515"/>
          <ac:spMkLst>
            <pc:docMk/>
            <pc:sldMk cId="2577722584" sldId="1281"/>
            <ac:spMk id="2" creationId="{A1EF2BF7-F1A0-D8BF-6C1B-134E1843CC3F}"/>
          </ac:spMkLst>
        </pc:spChg>
        <pc:picChg chg="mod">
          <ac:chgData name="ZAMTANG@NAVER.COM" userId="750a74194929a6bb" providerId="LiveId" clId="{31C90E14-DD84-4B23-AAA7-C3B54428A78E}" dt="2025-01-19T14:04:33.162" v="523" actId="1076"/>
          <ac:picMkLst>
            <pc:docMk/>
            <pc:sldMk cId="2577722584" sldId="1281"/>
            <ac:picMk id="5" creationId="{CC2C612F-C55B-65B8-3E70-6C2AFE64A391}"/>
          </ac:picMkLst>
        </pc:picChg>
        <pc:picChg chg="add mod">
          <ac:chgData name="ZAMTANG@NAVER.COM" userId="750a74194929a6bb" providerId="LiveId" clId="{31C90E14-DD84-4B23-AAA7-C3B54428A78E}" dt="2025-01-19T14:04:37.638" v="526" actId="1076"/>
          <ac:picMkLst>
            <pc:docMk/>
            <pc:sldMk cId="2577722584" sldId="1281"/>
            <ac:picMk id="6" creationId="{46EC5642-C999-FB65-893F-3C11AC24123C}"/>
          </ac:picMkLst>
        </pc:picChg>
      </pc:sldChg>
      <pc:sldChg chg="addSp delSp modSp add mod">
        <pc:chgData name="ZAMTANG@NAVER.COM" userId="750a74194929a6bb" providerId="LiveId" clId="{31C90E14-DD84-4B23-AAA7-C3B54428A78E}" dt="2025-01-19T14:08:33.042" v="581" actId="1076"/>
        <pc:sldMkLst>
          <pc:docMk/>
          <pc:sldMk cId="1737396646" sldId="1282"/>
        </pc:sldMkLst>
        <pc:spChg chg="mod">
          <ac:chgData name="ZAMTANG@NAVER.COM" userId="750a74194929a6bb" providerId="LiveId" clId="{31C90E14-DD84-4B23-AAA7-C3B54428A78E}" dt="2025-01-19T14:04:53.887" v="529" actId="20577"/>
          <ac:spMkLst>
            <pc:docMk/>
            <pc:sldMk cId="1737396646" sldId="1282"/>
            <ac:spMk id="2" creationId="{BBB337A9-EBE1-AB15-D88A-D7FCC9595853}"/>
          </ac:spMkLst>
        </pc:spChg>
        <pc:picChg chg="mod">
          <ac:chgData name="ZAMTANG@NAVER.COM" userId="750a74194929a6bb" providerId="LiveId" clId="{31C90E14-DD84-4B23-AAA7-C3B54428A78E}" dt="2025-01-19T14:08:33.042" v="581" actId="1076"/>
          <ac:picMkLst>
            <pc:docMk/>
            <pc:sldMk cId="1737396646" sldId="1282"/>
            <ac:picMk id="5" creationId="{581367BC-F0BA-D811-8CFD-EFFE1D45C254}"/>
          </ac:picMkLst>
        </pc:picChg>
        <pc:picChg chg="del">
          <ac:chgData name="ZAMTANG@NAVER.COM" userId="750a74194929a6bb" providerId="LiveId" clId="{31C90E14-DD84-4B23-AAA7-C3B54428A78E}" dt="2025-01-19T14:05:03.406" v="531" actId="478"/>
          <ac:picMkLst>
            <pc:docMk/>
            <pc:sldMk cId="1737396646" sldId="1282"/>
            <ac:picMk id="6" creationId="{4F8E5518-60AA-AED6-DA96-A51B8F0D4F00}"/>
          </ac:picMkLst>
        </pc:picChg>
        <pc:picChg chg="add del mod">
          <ac:chgData name="ZAMTANG@NAVER.COM" userId="750a74194929a6bb" providerId="LiveId" clId="{31C90E14-DD84-4B23-AAA7-C3B54428A78E}" dt="2025-01-19T14:08:28.641" v="579" actId="478"/>
          <ac:picMkLst>
            <pc:docMk/>
            <pc:sldMk cId="1737396646" sldId="1282"/>
            <ac:picMk id="7" creationId="{D422E7B9-29D0-9C3D-5EC4-EDBDD8396AD8}"/>
          </ac:picMkLst>
        </pc:picChg>
      </pc:sldChg>
      <pc:sldChg chg="add del">
        <pc:chgData name="ZAMTANG@NAVER.COM" userId="750a74194929a6bb" providerId="LiveId" clId="{31C90E14-DD84-4B23-AAA7-C3B54428A78E}" dt="2025-01-19T14:08:10.860" v="577" actId="47"/>
        <pc:sldMkLst>
          <pc:docMk/>
          <pc:sldMk cId="2184424053" sldId="1283"/>
        </pc:sldMkLst>
      </pc:sldChg>
      <pc:sldChg chg="addSp delSp modSp add mod">
        <pc:chgData name="ZAMTANG@NAVER.COM" userId="750a74194929a6bb" providerId="LiveId" clId="{31C90E14-DD84-4B23-AAA7-C3B54428A78E}" dt="2025-01-19T14:09:01.668" v="591" actId="1076"/>
        <pc:sldMkLst>
          <pc:docMk/>
          <pc:sldMk cId="80733782" sldId="1284"/>
        </pc:sldMkLst>
        <pc:picChg chg="add mod">
          <ac:chgData name="ZAMTANG@NAVER.COM" userId="750a74194929a6bb" providerId="LiveId" clId="{31C90E14-DD84-4B23-AAA7-C3B54428A78E}" dt="2025-01-19T14:09:01.668" v="591" actId="1076"/>
          <ac:picMkLst>
            <pc:docMk/>
            <pc:sldMk cId="80733782" sldId="1284"/>
            <ac:picMk id="4" creationId="{FB956C98-7B3A-11E6-6713-9B062E4E3D5B}"/>
          </ac:picMkLst>
        </pc:picChg>
        <pc:picChg chg="del mod">
          <ac:chgData name="ZAMTANG@NAVER.COM" userId="750a74194929a6bb" providerId="LiveId" clId="{31C90E14-DD84-4B23-AAA7-C3B54428A78E}" dt="2025-01-19T14:08:40.791" v="584" actId="21"/>
          <ac:picMkLst>
            <pc:docMk/>
            <pc:sldMk cId="80733782" sldId="1284"/>
            <ac:picMk id="5" creationId="{C9148B41-3188-4B92-305F-E8FEF728DD7E}"/>
          </ac:picMkLst>
        </pc:picChg>
        <pc:picChg chg="mod">
          <ac:chgData name="ZAMTANG@NAVER.COM" userId="750a74194929a6bb" providerId="LiveId" clId="{31C90E14-DD84-4B23-AAA7-C3B54428A78E}" dt="2025-01-19T14:08:53.089" v="588" actId="14100"/>
          <ac:picMkLst>
            <pc:docMk/>
            <pc:sldMk cId="80733782" sldId="1284"/>
            <ac:picMk id="7" creationId="{9EB053AD-E2CA-4731-1A75-9DD770548A44}"/>
          </ac:picMkLst>
        </pc:picChg>
      </pc:sldChg>
      <pc:sldChg chg="addSp delSp modSp add mod">
        <pc:chgData name="ZAMTANG@NAVER.COM" userId="750a74194929a6bb" providerId="LiveId" clId="{31C90E14-DD84-4B23-AAA7-C3B54428A78E}" dt="2025-01-19T14:09:20.285" v="597" actId="1076"/>
        <pc:sldMkLst>
          <pc:docMk/>
          <pc:sldMk cId="2610029100" sldId="1285"/>
        </pc:sldMkLst>
        <pc:picChg chg="add mod">
          <ac:chgData name="ZAMTANG@NAVER.COM" userId="750a74194929a6bb" providerId="LiveId" clId="{31C90E14-DD84-4B23-AAA7-C3B54428A78E}" dt="2025-01-19T14:09:17.190" v="596" actId="1076"/>
          <ac:picMkLst>
            <pc:docMk/>
            <pc:sldMk cId="2610029100" sldId="1285"/>
            <ac:picMk id="4" creationId="{86A5E702-FB23-5A06-A0F2-DC437B63EAD5}"/>
          </ac:picMkLst>
        </pc:picChg>
        <pc:picChg chg="del mod">
          <ac:chgData name="ZAMTANG@NAVER.COM" userId="750a74194929a6bb" providerId="LiveId" clId="{31C90E14-DD84-4B23-AAA7-C3B54428A78E}" dt="2025-01-19T14:08:55.329" v="589" actId="21"/>
          <ac:picMkLst>
            <pc:docMk/>
            <pc:sldMk cId="2610029100" sldId="1285"/>
            <ac:picMk id="5" creationId="{FB956C98-7B3A-11E6-6713-9B062E4E3D5B}"/>
          </ac:picMkLst>
        </pc:picChg>
        <pc:picChg chg="mod">
          <ac:chgData name="ZAMTANG@NAVER.COM" userId="750a74194929a6bb" providerId="LiveId" clId="{31C90E14-DD84-4B23-AAA7-C3B54428A78E}" dt="2025-01-19T14:09:20.285" v="597" actId="1076"/>
          <ac:picMkLst>
            <pc:docMk/>
            <pc:sldMk cId="2610029100" sldId="1285"/>
            <ac:picMk id="7" creationId="{77466ED4-9375-32C9-264D-370714D3C315}"/>
          </ac:picMkLst>
        </pc:picChg>
      </pc:sldChg>
      <pc:sldChg chg="delSp modSp add del mod">
        <pc:chgData name="ZAMTANG@NAVER.COM" userId="750a74194929a6bb" providerId="LiveId" clId="{31C90E14-DD84-4B23-AAA7-C3B54428A78E}" dt="2025-01-19T14:09:22.264" v="598" actId="47"/>
        <pc:sldMkLst>
          <pc:docMk/>
          <pc:sldMk cId="878534706" sldId="1286"/>
        </pc:sldMkLst>
        <pc:picChg chg="del">
          <ac:chgData name="ZAMTANG@NAVER.COM" userId="750a74194929a6bb" providerId="LiveId" clId="{31C90E14-DD84-4B23-AAA7-C3B54428A78E}" dt="2025-01-19T14:06:47.419" v="553" actId="478"/>
          <ac:picMkLst>
            <pc:docMk/>
            <pc:sldMk cId="878534706" sldId="1286"/>
            <ac:picMk id="5" creationId="{A2E197DD-697E-2CA9-BDC6-34653B7A1B8E}"/>
          </ac:picMkLst>
        </pc:picChg>
        <pc:picChg chg="del mod">
          <ac:chgData name="ZAMTANG@NAVER.COM" userId="750a74194929a6bb" providerId="LiveId" clId="{31C90E14-DD84-4B23-AAA7-C3B54428A78E}" dt="2025-01-19T14:09:09.962" v="593" actId="21"/>
          <ac:picMkLst>
            <pc:docMk/>
            <pc:sldMk cId="878534706" sldId="1286"/>
            <ac:picMk id="7" creationId="{86A5E702-FB23-5A06-A0F2-DC437B63EAD5}"/>
          </ac:picMkLst>
        </pc:picChg>
      </pc:sldChg>
      <pc:sldChg chg="addSp modSp add mod">
        <pc:chgData name="ZAMTANG@NAVER.COM" userId="750a74194929a6bb" providerId="LiveId" clId="{31C90E14-DD84-4B23-AAA7-C3B54428A78E}" dt="2025-01-19T14:08:06.484" v="576" actId="1076"/>
        <pc:sldMkLst>
          <pc:docMk/>
          <pc:sldMk cId="3791587788" sldId="1287"/>
        </pc:sldMkLst>
        <pc:picChg chg="add mod">
          <ac:chgData name="ZAMTANG@NAVER.COM" userId="750a74194929a6bb" providerId="LiveId" clId="{31C90E14-DD84-4B23-AAA7-C3B54428A78E}" dt="2025-01-19T14:08:03.944" v="575" actId="1076"/>
          <ac:picMkLst>
            <pc:docMk/>
            <pc:sldMk cId="3791587788" sldId="1287"/>
            <ac:picMk id="5" creationId="{072D38FB-ED1B-753C-C20C-05D488687C85}"/>
          </ac:picMkLst>
        </pc:picChg>
        <pc:picChg chg="mod">
          <ac:chgData name="ZAMTANG@NAVER.COM" userId="750a74194929a6bb" providerId="LiveId" clId="{31C90E14-DD84-4B23-AAA7-C3B54428A78E}" dt="2025-01-19T14:07:51.895" v="572" actId="1076"/>
          <ac:picMkLst>
            <pc:docMk/>
            <pc:sldMk cId="3791587788" sldId="1287"/>
            <ac:picMk id="7" creationId="{D44EBA19-4BFE-C9A7-9569-41C032C9A6A5}"/>
          </ac:picMkLst>
        </pc:picChg>
        <pc:picChg chg="add mod">
          <ac:chgData name="ZAMTANG@NAVER.COM" userId="750a74194929a6bb" providerId="LiveId" clId="{31C90E14-DD84-4B23-AAA7-C3B54428A78E}" dt="2025-01-19T14:08:06.484" v="576" actId="1076"/>
          <ac:picMkLst>
            <pc:docMk/>
            <pc:sldMk cId="3791587788" sldId="1287"/>
            <ac:picMk id="8" creationId="{CCDF6F89-54A8-2BAB-37D9-1592155A1244}"/>
          </ac:picMkLst>
        </pc:picChg>
      </pc:sldChg>
      <pc:sldChg chg="addSp delSp modSp add mod">
        <pc:chgData name="ZAMTANG@NAVER.COM" userId="750a74194929a6bb" providerId="LiveId" clId="{31C90E14-DD84-4B23-AAA7-C3B54428A78E}" dt="2025-01-19T14:08:47.256" v="586" actId="1076"/>
        <pc:sldMkLst>
          <pc:docMk/>
          <pc:sldMk cId="3453668994" sldId="1288"/>
        </pc:sldMkLst>
        <pc:picChg chg="add mod">
          <ac:chgData name="ZAMTANG@NAVER.COM" userId="750a74194929a6bb" providerId="LiveId" clId="{31C90E14-DD84-4B23-AAA7-C3B54428A78E}" dt="2025-01-19T14:08:47.256" v="586" actId="1076"/>
          <ac:picMkLst>
            <pc:docMk/>
            <pc:sldMk cId="3453668994" sldId="1288"/>
            <ac:picMk id="4" creationId="{C9148B41-3188-4B92-305F-E8FEF728DD7E}"/>
          </ac:picMkLst>
        </pc:picChg>
        <pc:picChg chg="del">
          <ac:chgData name="ZAMTANG@NAVER.COM" userId="750a74194929a6bb" providerId="LiveId" clId="{31C90E14-DD84-4B23-AAA7-C3B54428A78E}" dt="2025-01-19T14:08:35.113" v="582" actId="478"/>
          <ac:picMkLst>
            <pc:docMk/>
            <pc:sldMk cId="3453668994" sldId="1288"/>
            <ac:picMk id="5" creationId="{F1926C24-E7B7-0B1A-EAA7-E1E67287848C}"/>
          </ac:picMkLst>
        </pc:picChg>
        <pc:picChg chg="mod">
          <ac:chgData name="ZAMTANG@NAVER.COM" userId="750a74194929a6bb" providerId="LiveId" clId="{31C90E14-DD84-4B23-AAA7-C3B54428A78E}" dt="2025-01-19T14:08:38.221" v="583" actId="1076"/>
          <ac:picMkLst>
            <pc:docMk/>
            <pc:sldMk cId="3453668994" sldId="1288"/>
            <ac:picMk id="7" creationId="{857B83A5-F1BF-6CD7-96C2-85F881236CE3}"/>
          </ac:picMkLst>
        </pc:picChg>
      </pc:sldChg>
      <pc:sldChg chg="delSp modSp add mod">
        <pc:chgData name="ZAMTANG@NAVER.COM" userId="750a74194929a6bb" providerId="LiveId" clId="{31C90E14-DD84-4B23-AAA7-C3B54428A78E}" dt="2025-01-19T14:13:31.173" v="619" actId="478"/>
        <pc:sldMkLst>
          <pc:docMk/>
          <pc:sldMk cId="1838171501" sldId="1289"/>
        </pc:sldMkLst>
        <pc:spChg chg="mod">
          <ac:chgData name="ZAMTANG@NAVER.COM" userId="750a74194929a6bb" providerId="LiveId" clId="{31C90E14-DD84-4B23-AAA7-C3B54428A78E}" dt="2025-01-19T14:13:27.159" v="618" actId="15"/>
          <ac:spMkLst>
            <pc:docMk/>
            <pc:sldMk cId="1838171501" sldId="1289"/>
            <ac:spMk id="2" creationId="{0B06B609-E20A-9A6A-6572-029C6651DDF6}"/>
          </ac:spMkLst>
        </pc:spChg>
        <pc:picChg chg="del">
          <ac:chgData name="ZAMTANG@NAVER.COM" userId="750a74194929a6bb" providerId="LiveId" clId="{31C90E14-DD84-4B23-AAA7-C3B54428A78E}" dt="2025-01-19T14:13:31.173" v="619" actId="478"/>
          <ac:picMkLst>
            <pc:docMk/>
            <pc:sldMk cId="1838171501" sldId="1289"/>
            <ac:picMk id="7" creationId="{2679B97F-883B-0283-E6DE-97E2D4FBC9F8}"/>
          </ac:picMkLst>
        </pc:picChg>
      </pc:sldChg>
      <pc:sldChg chg="addSp modSp add mod">
        <pc:chgData name="ZAMTANG@NAVER.COM" userId="750a74194929a6bb" providerId="LiveId" clId="{31C90E14-DD84-4B23-AAA7-C3B54428A78E}" dt="2025-01-19T14:13:57.226" v="624" actId="1076"/>
        <pc:sldMkLst>
          <pc:docMk/>
          <pc:sldMk cId="565321313" sldId="1290"/>
        </pc:sldMkLst>
        <pc:spChg chg="mod">
          <ac:chgData name="ZAMTANG@NAVER.COM" userId="750a74194929a6bb" providerId="LiveId" clId="{31C90E14-DD84-4B23-AAA7-C3B54428A78E}" dt="2025-01-19T14:13:43.768" v="621"/>
          <ac:spMkLst>
            <pc:docMk/>
            <pc:sldMk cId="565321313" sldId="1290"/>
            <ac:spMk id="2" creationId="{11180EC4-A68D-2624-7F89-CBE4C19D6098}"/>
          </ac:spMkLst>
        </pc:spChg>
        <pc:picChg chg="add mod">
          <ac:chgData name="ZAMTANG@NAVER.COM" userId="750a74194929a6bb" providerId="LiveId" clId="{31C90E14-DD84-4B23-AAA7-C3B54428A78E}" dt="2025-01-19T14:13:57.226" v="624" actId="1076"/>
          <ac:picMkLst>
            <pc:docMk/>
            <pc:sldMk cId="565321313" sldId="1290"/>
            <ac:picMk id="5" creationId="{82973A00-37C1-B875-B80C-27964CA61223}"/>
          </ac:picMkLst>
        </pc:picChg>
      </pc:sldChg>
      <pc:sldChg chg="modSp add mod">
        <pc:chgData name="ZAMTANG@NAVER.COM" userId="750a74194929a6bb" providerId="LiveId" clId="{31C90E14-DD84-4B23-AAA7-C3B54428A78E}" dt="2025-01-19T14:15:48.167" v="672" actId="20577"/>
        <pc:sldMkLst>
          <pc:docMk/>
          <pc:sldMk cId="1606122573" sldId="1291"/>
        </pc:sldMkLst>
        <pc:spChg chg="mod">
          <ac:chgData name="ZAMTANG@NAVER.COM" userId="750a74194929a6bb" providerId="LiveId" clId="{31C90E14-DD84-4B23-AAA7-C3B54428A78E}" dt="2025-01-19T14:15:48.167" v="672" actId="20577"/>
          <ac:spMkLst>
            <pc:docMk/>
            <pc:sldMk cId="1606122573" sldId="1291"/>
            <ac:spMk id="2" creationId="{3DC207B9-319B-64BB-E6AB-D4E7B533B26F}"/>
          </ac:spMkLst>
        </pc:spChg>
        <pc:picChg chg="mod">
          <ac:chgData name="ZAMTANG@NAVER.COM" userId="750a74194929a6bb" providerId="LiveId" clId="{31C90E14-DD84-4B23-AAA7-C3B54428A78E}" dt="2025-01-19T14:15:43.104" v="661" actId="1076"/>
          <ac:picMkLst>
            <pc:docMk/>
            <pc:sldMk cId="1606122573" sldId="1291"/>
            <ac:picMk id="5" creationId="{27322301-1545-0998-BAD1-18F756EC4800}"/>
          </ac:picMkLst>
        </pc:picChg>
      </pc:sldChg>
      <pc:sldChg chg="modSp add mod">
        <pc:chgData name="ZAMTANG@NAVER.COM" userId="750a74194929a6bb" providerId="LiveId" clId="{31C90E14-DD84-4B23-AAA7-C3B54428A78E}" dt="2025-01-19T14:16:26.645" v="677" actId="1076"/>
        <pc:sldMkLst>
          <pc:docMk/>
          <pc:sldMk cId="3004532910" sldId="1292"/>
        </pc:sldMkLst>
        <pc:spChg chg="mod">
          <ac:chgData name="ZAMTANG@NAVER.COM" userId="750a74194929a6bb" providerId="LiveId" clId="{31C90E14-DD84-4B23-AAA7-C3B54428A78E}" dt="2025-01-19T14:16:10.512" v="674" actId="14100"/>
          <ac:spMkLst>
            <pc:docMk/>
            <pc:sldMk cId="3004532910" sldId="1292"/>
            <ac:spMk id="2" creationId="{2C8FF3EA-28C6-2F37-6F3D-D77AE444C911}"/>
          </ac:spMkLst>
        </pc:spChg>
        <pc:picChg chg="mod">
          <ac:chgData name="ZAMTANG@NAVER.COM" userId="750a74194929a6bb" providerId="LiveId" clId="{31C90E14-DD84-4B23-AAA7-C3B54428A78E}" dt="2025-01-19T14:16:26.645" v="677" actId="1076"/>
          <ac:picMkLst>
            <pc:docMk/>
            <pc:sldMk cId="3004532910" sldId="1292"/>
            <ac:picMk id="5" creationId="{EF0A4CBE-3B96-3230-8F9C-BA54F918FC12}"/>
          </ac:picMkLst>
        </pc:picChg>
      </pc:sldChg>
      <pc:sldChg chg="modSp add mod">
        <pc:chgData name="ZAMTANG@NAVER.COM" userId="750a74194929a6bb" providerId="LiveId" clId="{31C90E14-DD84-4B23-AAA7-C3B54428A78E}" dt="2025-01-19T14:17:01.648" v="682" actId="1076"/>
        <pc:sldMkLst>
          <pc:docMk/>
          <pc:sldMk cId="2542359673" sldId="1293"/>
        </pc:sldMkLst>
        <pc:spChg chg="mod">
          <ac:chgData name="ZAMTANG@NAVER.COM" userId="750a74194929a6bb" providerId="LiveId" clId="{31C90E14-DD84-4B23-AAA7-C3B54428A78E}" dt="2025-01-19T14:16:45.951" v="679"/>
          <ac:spMkLst>
            <pc:docMk/>
            <pc:sldMk cId="2542359673" sldId="1293"/>
            <ac:spMk id="2" creationId="{409D8CE2-121A-DC32-EAE6-93F44CA55EFE}"/>
          </ac:spMkLst>
        </pc:spChg>
        <pc:picChg chg="mod">
          <ac:chgData name="ZAMTANG@NAVER.COM" userId="750a74194929a6bb" providerId="LiveId" clId="{31C90E14-DD84-4B23-AAA7-C3B54428A78E}" dt="2025-01-19T14:17:01.648" v="682" actId="1076"/>
          <ac:picMkLst>
            <pc:docMk/>
            <pc:sldMk cId="2542359673" sldId="1293"/>
            <ac:picMk id="5" creationId="{FAA72D3C-DCC1-B6A0-4772-239A2A086E03}"/>
          </ac:picMkLst>
        </pc:picChg>
      </pc:sldChg>
      <pc:sldChg chg="modSp add mod">
        <pc:chgData name="ZAMTANG@NAVER.COM" userId="750a74194929a6bb" providerId="LiveId" clId="{31C90E14-DD84-4B23-AAA7-C3B54428A78E}" dt="2025-01-19T14:18:06.498" v="700"/>
        <pc:sldMkLst>
          <pc:docMk/>
          <pc:sldMk cId="3188931766" sldId="1294"/>
        </pc:sldMkLst>
        <pc:spChg chg="mod">
          <ac:chgData name="ZAMTANG@NAVER.COM" userId="750a74194929a6bb" providerId="LiveId" clId="{31C90E14-DD84-4B23-AAA7-C3B54428A78E}" dt="2025-01-19T14:18:06.498" v="700"/>
          <ac:spMkLst>
            <pc:docMk/>
            <pc:sldMk cId="3188931766" sldId="1294"/>
            <ac:spMk id="2" creationId="{2703F053-9DAC-D190-30C2-44BDF8CF4289}"/>
          </ac:spMkLst>
        </pc:spChg>
        <pc:picChg chg="mod">
          <ac:chgData name="ZAMTANG@NAVER.COM" userId="750a74194929a6bb" providerId="LiveId" clId="{31C90E14-DD84-4B23-AAA7-C3B54428A78E}" dt="2025-01-19T14:17:41.468" v="687" actId="1076"/>
          <ac:picMkLst>
            <pc:docMk/>
            <pc:sldMk cId="3188931766" sldId="1294"/>
            <ac:picMk id="5" creationId="{65B43FCB-D7F1-30F5-16D7-D4070667683D}"/>
          </ac:picMkLst>
        </pc:picChg>
      </pc:sldChg>
      <pc:sldChg chg="modSp add mod">
        <pc:chgData name="ZAMTANG@NAVER.COM" userId="750a74194929a6bb" providerId="LiveId" clId="{31C90E14-DD84-4B23-AAA7-C3B54428A78E}" dt="2025-01-19T14:19:51.608" v="722" actId="1076"/>
        <pc:sldMkLst>
          <pc:docMk/>
          <pc:sldMk cId="2910612824" sldId="1295"/>
        </pc:sldMkLst>
        <pc:spChg chg="mod">
          <ac:chgData name="ZAMTANG@NAVER.COM" userId="750a74194929a6bb" providerId="LiveId" clId="{31C90E14-DD84-4B23-AAA7-C3B54428A78E}" dt="2025-01-19T14:19:45.490" v="720" actId="20577"/>
          <ac:spMkLst>
            <pc:docMk/>
            <pc:sldMk cId="2910612824" sldId="1295"/>
            <ac:spMk id="2" creationId="{71DA0CD5-6445-F3ED-F8DE-C130BAEC12D9}"/>
          </ac:spMkLst>
        </pc:spChg>
        <pc:picChg chg="mod">
          <ac:chgData name="ZAMTANG@NAVER.COM" userId="750a74194929a6bb" providerId="LiveId" clId="{31C90E14-DD84-4B23-AAA7-C3B54428A78E}" dt="2025-01-19T14:19:51.608" v="722" actId="1076"/>
          <ac:picMkLst>
            <pc:docMk/>
            <pc:sldMk cId="2910612824" sldId="1295"/>
            <ac:picMk id="5" creationId="{B2FF83D7-8A53-F715-E2B8-5AFB26656AF6}"/>
          </ac:picMkLst>
        </pc:picChg>
      </pc:sldChg>
      <pc:sldChg chg="modSp add mod">
        <pc:chgData name="ZAMTANG@NAVER.COM" userId="750a74194929a6bb" providerId="LiveId" clId="{31C90E14-DD84-4B23-AAA7-C3B54428A78E}" dt="2025-01-19T14:20:38.639" v="741"/>
        <pc:sldMkLst>
          <pc:docMk/>
          <pc:sldMk cId="3286190991" sldId="1296"/>
        </pc:sldMkLst>
        <pc:spChg chg="mod">
          <ac:chgData name="ZAMTANG@NAVER.COM" userId="750a74194929a6bb" providerId="LiveId" clId="{31C90E14-DD84-4B23-AAA7-C3B54428A78E}" dt="2025-01-19T14:20:38.639" v="741"/>
          <ac:spMkLst>
            <pc:docMk/>
            <pc:sldMk cId="3286190991" sldId="1296"/>
            <ac:spMk id="2" creationId="{6DB4ACF2-3BAA-8805-E5AA-16C2C5F4D4B3}"/>
          </ac:spMkLst>
        </pc:spChg>
        <pc:picChg chg="mod">
          <ac:chgData name="ZAMTANG@NAVER.COM" userId="750a74194929a6bb" providerId="LiveId" clId="{31C90E14-DD84-4B23-AAA7-C3B54428A78E}" dt="2025-01-19T14:20:21.084" v="727" actId="1076"/>
          <ac:picMkLst>
            <pc:docMk/>
            <pc:sldMk cId="3286190991" sldId="1296"/>
            <ac:picMk id="5" creationId="{FE764E5C-1D20-2F4D-E4F1-78D7FBC86DFC}"/>
          </ac:picMkLst>
        </pc:picChg>
      </pc:sldChg>
      <pc:sldChg chg="modSp add mod">
        <pc:chgData name="ZAMTANG@NAVER.COM" userId="750a74194929a6bb" providerId="LiveId" clId="{31C90E14-DD84-4B23-AAA7-C3B54428A78E}" dt="2025-01-19T14:21:04.949" v="747" actId="1076"/>
        <pc:sldMkLst>
          <pc:docMk/>
          <pc:sldMk cId="113721700" sldId="1297"/>
        </pc:sldMkLst>
        <pc:spChg chg="mod">
          <ac:chgData name="ZAMTANG@NAVER.COM" userId="750a74194929a6bb" providerId="LiveId" clId="{31C90E14-DD84-4B23-AAA7-C3B54428A78E}" dt="2025-01-19T14:20:51.165" v="744" actId="20577"/>
          <ac:spMkLst>
            <pc:docMk/>
            <pc:sldMk cId="113721700" sldId="1297"/>
            <ac:spMk id="2" creationId="{64298D6F-ADEA-36B5-8FED-CADDFC0479FD}"/>
          </ac:spMkLst>
        </pc:spChg>
        <pc:picChg chg="mod">
          <ac:chgData name="ZAMTANG@NAVER.COM" userId="750a74194929a6bb" providerId="LiveId" clId="{31C90E14-DD84-4B23-AAA7-C3B54428A78E}" dt="2025-01-19T14:21:04.949" v="747" actId="1076"/>
          <ac:picMkLst>
            <pc:docMk/>
            <pc:sldMk cId="113721700" sldId="1297"/>
            <ac:picMk id="5" creationId="{5A3F13E1-D932-BA72-EBCF-ECD3764DDD25}"/>
          </ac:picMkLst>
        </pc:picChg>
      </pc:sldChg>
      <pc:sldChg chg="modSp add mod">
        <pc:chgData name="ZAMTANG@NAVER.COM" userId="750a74194929a6bb" providerId="LiveId" clId="{31C90E14-DD84-4B23-AAA7-C3B54428A78E}" dt="2025-01-19T14:22:08.904" v="752" actId="1076"/>
        <pc:sldMkLst>
          <pc:docMk/>
          <pc:sldMk cId="3348241156" sldId="1298"/>
        </pc:sldMkLst>
        <pc:spChg chg="mod">
          <ac:chgData name="ZAMTANG@NAVER.COM" userId="750a74194929a6bb" providerId="LiveId" clId="{31C90E14-DD84-4B23-AAA7-C3B54428A78E}" dt="2025-01-19T14:21:53.603" v="749" actId="20577"/>
          <ac:spMkLst>
            <pc:docMk/>
            <pc:sldMk cId="3348241156" sldId="1298"/>
            <ac:spMk id="2" creationId="{A724769B-9568-F0A7-8769-4F8658525EDD}"/>
          </ac:spMkLst>
        </pc:spChg>
        <pc:picChg chg="mod">
          <ac:chgData name="ZAMTANG@NAVER.COM" userId="750a74194929a6bb" providerId="LiveId" clId="{31C90E14-DD84-4B23-AAA7-C3B54428A78E}" dt="2025-01-19T14:22:08.904" v="752" actId="1076"/>
          <ac:picMkLst>
            <pc:docMk/>
            <pc:sldMk cId="3348241156" sldId="1298"/>
            <ac:picMk id="5" creationId="{149D4661-3B3F-0254-28ED-A2DBC2C68B48}"/>
          </ac:picMkLst>
        </pc:picChg>
      </pc:sldChg>
      <pc:sldChg chg="addSp modSp add mod">
        <pc:chgData name="ZAMTANG@NAVER.COM" userId="750a74194929a6bb" providerId="LiveId" clId="{31C90E14-DD84-4B23-AAA7-C3B54428A78E}" dt="2025-01-19T14:23:11.768" v="767" actId="14100"/>
        <pc:sldMkLst>
          <pc:docMk/>
          <pc:sldMk cId="1571367110" sldId="1299"/>
        </pc:sldMkLst>
        <pc:spChg chg="mod">
          <ac:chgData name="ZAMTANG@NAVER.COM" userId="750a74194929a6bb" providerId="LiveId" clId="{31C90E14-DD84-4B23-AAA7-C3B54428A78E}" dt="2025-01-19T14:22:21.870" v="755" actId="20577"/>
          <ac:spMkLst>
            <pc:docMk/>
            <pc:sldMk cId="1571367110" sldId="1299"/>
            <ac:spMk id="2" creationId="{8E3D9270-B1DB-4568-85D1-F9E2AE1EC317}"/>
          </ac:spMkLst>
        </pc:spChg>
        <pc:picChg chg="mod">
          <ac:chgData name="ZAMTANG@NAVER.COM" userId="750a74194929a6bb" providerId="LiveId" clId="{31C90E14-DD84-4B23-AAA7-C3B54428A78E}" dt="2025-01-19T14:23:05.015" v="765" actId="1076"/>
          <ac:picMkLst>
            <pc:docMk/>
            <pc:sldMk cId="1571367110" sldId="1299"/>
            <ac:picMk id="5" creationId="{1C48533E-E3FF-3D62-9E12-C266159D02A7}"/>
          </ac:picMkLst>
        </pc:picChg>
        <pc:picChg chg="add mod">
          <ac:chgData name="ZAMTANG@NAVER.COM" userId="750a74194929a6bb" providerId="LiveId" clId="{31C90E14-DD84-4B23-AAA7-C3B54428A78E}" dt="2025-01-19T14:23:11.768" v="767" actId="14100"/>
          <ac:picMkLst>
            <pc:docMk/>
            <pc:sldMk cId="1571367110" sldId="1299"/>
            <ac:picMk id="6" creationId="{98D4BB82-094C-1B3C-D975-8BF6211DD30E}"/>
          </ac:picMkLst>
        </pc:picChg>
      </pc:sldChg>
      <pc:sldChg chg="addSp modSp add mod">
        <pc:chgData name="ZAMTANG@NAVER.COM" userId="750a74194929a6bb" providerId="LiveId" clId="{31C90E14-DD84-4B23-AAA7-C3B54428A78E}" dt="2025-01-19T14:26:22.312" v="812" actId="14100"/>
        <pc:sldMkLst>
          <pc:docMk/>
          <pc:sldMk cId="2580164029" sldId="1300"/>
        </pc:sldMkLst>
        <pc:spChg chg="mod">
          <ac:chgData name="ZAMTANG@NAVER.COM" userId="750a74194929a6bb" providerId="LiveId" clId="{31C90E14-DD84-4B23-AAA7-C3B54428A78E}" dt="2025-01-19T14:25:44.800" v="800" actId="20577"/>
          <ac:spMkLst>
            <pc:docMk/>
            <pc:sldMk cId="2580164029" sldId="1300"/>
            <ac:spMk id="2" creationId="{CCD20FCB-AF09-0BB6-E0BB-5B94B66965AE}"/>
          </ac:spMkLst>
        </pc:spChg>
        <pc:picChg chg="mod">
          <ac:chgData name="ZAMTANG@NAVER.COM" userId="750a74194929a6bb" providerId="LiveId" clId="{31C90E14-DD84-4B23-AAA7-C3B54428A78E}" dt="2025-01-19T14:26:12.942" v="808" actId="1076"/>
          <ac:picMkLst>
            <pc:docMk/>
            <pc:sldMk cId="2580164029" sldId="1300"/>
            <ac:picMk id="5" creationId="{8642E44E-F6CC-8D0C-FB08-46A6528FA5C5}"/>
          </ac:picMkLst>
        </pc:picChg>
        <pc:picChg chg="add mod">
          <ac:chgData name="ZAMTANG@NAVER.COM" userId="750a74194929a6bb" providerId="LiveId" clId="{31C90E14-DD84-4B23-AAA7-C3B54428A78E}" dt="2025-01-19T14:26:22.312" v="812" actId="14100"/>
          <ac:picMkLst>
            <pc:docMk/>
            <pc:sldMk cId="2580164029" sldId="1300"/>
            <ac:picMk id="6" creationId="{D7E2CA51-6A49-81E2-C8A3-48340586CF05}"/>
          </ac:picMkLst>
        </pc:picChg>
        <pc:picChg chg="add mod">
          <ac:chgData name="ZAMTANG@NAVER.COM" userId="750a74194929a6bb" providerId="LiveId" clId="{31C90E14-DD84-4B23-AAA7-C3B54428A78E}" dt="2025-01-19T14:26:15.346" v="809" actId="1076"/>
          <ac:picMkLst>
            <pc:docMk/>
            <pc:sldMk cId="2580164029" sldId="1300"/>
            <ac:picMk id="8" creationId="{50CAC242-AF33-5B24-DAB2-115D3992BC40}"/>
          </ac:picMkLst>
        </pc:picChg>
      </pc:sldChg>
      <pc:sldChg chg="modSp add mod">
        <pc:chgData name="ZAMTANG@NAVER.COM" userId="750a74194929a6bb" providerId="LiveId" clId="{31C90E14-DD84-4B23-AAA7-C3B54428A78E}" dt="2025-01-19T14:23:51.147" v="777" actId="1076"/>
        <pc:sldMkLst>
          <pc:docMk/>
          <pc:sldMk cId="2251476358" sldId="1301"/>
        </pc:sldMkLst>
        <pc:picChg chg="mod">
          <ac:chgData name="ZAMTANG@NAVER.COM" userId="750a74194929a6bb" providerId="LiveId" clId="{31C90E14-DD84-4B23-AAA7-C3B54428A78E}" dt="2025-01-19T14:23:37.838" v="773" actId="1076"/>
          <ac:picMkLst>
            <pc:docMk/>
            <pc:sldMk cId="2251476358" sldId="1301"/>
            <ac:picMk id="5" creationId="{1EECA733-0B2C-0810-21A1-9236A7157A2E}"/>
          </ac:picMkLst>
        </pc:picChg>
        <pc:picChg chg="mod">
          <ac:chgData name="ZAMTANG@NAVER.COM" userId="750a74194929a6bb" providerId="LiveId" clId="{31C90E14-DD84-4B23-AAA7-C3B54428A78E}" dt="2025-01-19T14:23:51.147" v="777" actId="1076"/>
          <ac:picMkLst>
            <pc:docMk/>
            <pc:sldMk cId="2251476358" sldId="1301"/>
            <ac:picMk id="6" creationId="{96D112F4-AF53-0C19-FF53-C096AFCF1087}"/>
          </ac:picMkLst>
        </pc:picChg>
      </pc:sldChg>
      <pc:sldChg chg="modSp add mod">
        <pc:chgData name="ZAMTANG@NAVER.COM" userId="750a74194929a6bb" providerId="LiveId" clId="{31C90E14-DD84-4B23-AAA7-C3B54428A78E}" dt="2025-01-19T14:24:24.530" v="785" actId="14100"/>
        <pc:sldMkLst>
          <pc:docMk/>
          <pc:sldMk cId="3244363876" sldId="1302"/>
        </pc:sldMkLst>
        <pc:picChg chg="mod">
          <ac:chgData name="ZAMTANG@NAVER.COM" userId="750a74194929a6bb" providerId="LiveId" clId="{31C90E14-DD84-4B23-AAA7-C3B54428A78E}" dt="2025-01-19T14:24:17.640" v="783" actId="1076"/>
          <ac:picMkLst>
            <pc:docMk/>
            <pc:sldMk cId="3244363876" sldId="1302"/>
            <ac:picMk id="5" creationId="{68EF732F-019D-FB20-41DA-FE5BD2215C16}"/>
          </ac:picMkLst>
        </pc:picChg>
        <pc:picChg chg="mod">
          <ac:chgData name="ZAMTANG@NAVER.COM" userId="750a74194929a6bb" providerId="LiveId" clId="{31C90E14-DD84-4B23-AAA7-C3B54428A78E}" dt="2025-01-19T14:24:24.530" v="785" actId="14100"/>
          <ac:picMkLst>
            <pc:docMk/>
            <pc:sldMk cId="3244363876" sldId="1302"/>
            <ac:picMk id="6" creationId="{83E4F578-C10E-C00E-EAD7-CC1DBED946E0}"/>
          </ac:picMkLst>
        </pc:picChg>
      </pc:sldChg>
      <pc:sldChg chg="modSp add mod">
        <pc:chgData name="ZAMTANG@NAVER.COM" userId="750a74194929a6bb" providerId="LiveId" clId="{31C90E14-DD84-4B23-AAA7-C3B54428A78E}" dt="2025-01-19T14:24:53.754" v="792" actId="1076"/>
        <pc:sldMkLst>
          <pc:docMk/>
          <pc:sldMk cId="687725941" sldId="1303"/>
        </pc:sldMkLst>
        <pc:picChg chg="mod">
          <ac:chgData name="ZAMTANG@NAVER.COM" userId="750a74194929a6bb" providerId="LiveId" clId="{31C90E14-DD84-4B23-AAA7-C3B54428A78E}" dt="2025-01-19T14:24:50.228" v="790" actId="1076"/>
          <ac:picMkLst>
            <pc:docMk/>
            <pc:sldMk cId="687725941" sldId="1303"/>
            <ac:picMk id="5" creationId="{0F4A6500-B3D3-45F7-8632-E3CB41D4E7AD}"/>
          </ac:picMkLst>
        </pc:picChg>
        <pc:picChg chg="mod">
          <ac:chgData name="ZAMTANG@NAVER.COM" userId="750a74194929a6bb" providerId="LiveId" clId="{31C90E14-DD84-4B23-AAA7-C3B54428A78E}" dt="2025-01-19T14:24:53.754" v="792" actId="1076"/>
          <ac:picMkLst>
            <pc:docMk/>
            <pc:sldMk cId="687725941" sldId="1303"/>
            <ac:picMk id="6" creationId="{2FB3F9D4-CAB4-BECF-994B-36CB8710B811}"/>
          </ac:picMkLst>
        </pc:picChg>
      </pc:sldChg>
      <pc:sldChg chg="modSp add mod">
        <pc:chgData name="ZAMTANG@NAVER.COM" userId="750a74194929a6bb" providerId="LiveId" clId="{31C90E14-DD84-4B23-AAA7-C3B54428A78E}" dt="2025-01-19T14:25:30.054" v="798" actId="14100"/>
        <pc:sldMkLst>
          <pc:docMk/>
          <pc:sldMk cId="2645036058" sldId="1304"/>
        </pc:sldMkLst>
        <pc:picChg chg="mod">
          <ac:chgData name="ZAMTANG@NAVER.COM" userId="750a74194929a6bb" providerId="LiveId" clId="{31C90E14-DD84-4B23-AAA7-C3B54428A78E}" dt="2025-01-19T14:25:30.054" v="798" actId="14100"/>
          <ac:picMkLst>
            <pc:docMk/>
            <pc:sldMk cId="2645036058" sldId="1304"/>
            <ac:picMk id="5" creationId="{ABCA0E96-6A74-59CB-B01A-9C12ADDD601A}"/>
          </ac:picMkLst>
        </pc:picChg>
        <pc:picChg chg="mod">
          <ac:chgData name="ZAMTANG@NAVER.COM" userId="750a74194929a6bb" providerId="LiveId" clId="{31C90E14-DD84-4B23-AAA7-C3B54428A78E}" dt="2025-01-19T14:25:18.568" v="796" actId="14826"/>
          <ac:picMkLst>
            <pc:docMk/>
            <pc:sldMk cId="2645036058" sldId="1304"/>
            <ac:picMk id="6" creationId="{2F38484A-8D01-C208-2916-BDB50150096E}"/>
          </ac:picMkLst>
        </pc:picChg>
      </pc:sldChg>
      <pc:sldChg chg="modSp add mod">
        <pc:chgData name="ZAMTANG@NAVER.COM" userId="750a74194929a6bb" providerId="LiveId" clId="{31C90E14-DD84-4B23-AAA7-C3B54428A78E}" dt="2025-01-19T14:28:12.866" v="834"/>
        <pc:sldMkLst>
          <pc:docMk/>
          <pc:sldMk cId="4191141806" sldId="1305"/>
        </pc:sldMkLst>
        <pc:spChg chg="mod">
          <ac:chgData name="ZAMTANG@NAVER.COM" userId="750a74194929a6bb" providerId="LiveId" clId="{31C90E14-DD84-4B23-AAA7-C3B54428A78E}" dt="2025-01-19T14:28:12.866" v="834"/>
          <ac:spMkLst>
            <pc:docMk/>
            <pc:sldMk cId="4191141806" sldId="1305"/>
            <ac:spMk id="2" creationId="{2E487943-16B0-CC98-1C3A-D7703B89D024}"/>
          </ac:spMkLst>
        </pc:spChg>
        <pc:picChg chg="mod">
          <ac:chgData name="ZAMTANG@NAVER.COM" userId="750a74194929a6bb" providerId="LiveId" clId="{31C90E14-DD84-4B23-AAA7-C3B54428A78E}" dt="2025-01-19T14:27:47.339" v="833" actId="1076"/>
          <ac:picMkLst>
            <pc:docMk/>
            <pc:sldMk cId="4191141806" sldId="1305"/>
            <ac:picMk id="5" creationId="{37D64F13-5A5E-F14D-C28E-47E5C43927C7}"/>
          </ac:picMkLst>
        </pc:picChg>
      </pc:sldChg>
      <pc:sldChg chg="modSp add mod">
        <pc:chgData name="ZAMTANG@NAVER.COM" userId="750a74194929a6bb" providerId="LiveId" clId="{31C90E14-DD84-4B23-AAA7-C3B54428A78E}" dt="2025-01-19T14:29:28.828" v="839" actId="1076"/>
        <pc:sldMkLst>
          <pc:docMk/>
          <pc:sldMk cId="1177854984" sldId="1306"/>
        </pc:sldMkLst>
        <pc:spChg chg="mod">
          <ac:chgData name="ZAMTANG@NAVER.COM" userId="750a74194929a6bb" providerId="LiveId" clId="{31C90E14-DD84-4B23-AAA7-C3B54428A78E}" dt="2025-01-19T14:29:04.931" v="836"/>
          <ac:spMkLst>
            <pc:docMk/>
            <pc:sldMk cId="1177854984" sldId="1306"/>
            <ac:spMk id="2" creationId="{E8901BE3-3933-BEC8-2EFE-8BFA2E44A3EF}"/>
          </ac:spMkLst>
        </pc:spChg>
        <pc:picChg chg="mod">
          <ac:chgData name="ZAMTANG@NAVER.COM" userId="750a74194929a6bb" providerId="LiveId" clId="{31C90E14-DD84-4B23-AAA7-C3B54428A78E}" dt="2025-01-19T14:29:28.828" v="839" actId="1076"/>
          <ac:picMkLst>
            <pc:docMk/>
            <pc:sldMk cId="1177854984" sldId="1306"/>
            <ac:picMk id="5" creationId="{1C1AF364-6547-C132-BD22-282B3B3D010D}"/>
          </ac:picMkLst>
        </pc:picChg>
      </pc:sldChg>
      <pc:sldChg chg="addSp modSp add mod">
        <pc:chgData name="ZAMTANG@NAVER.COM" userId="750a74194929a6bb" providerId="LiveId" clId="{31C90E14-DD84-4B23-AAA7-C3B54428A78E}" dt="2025-01-19T14:31:07.967" v="866"/>
        <pc:sldMkLst>
          <pc:docMk/>
          <pc:sldMk cId="1506789654" sldId="1307"/>
        </pc:sldMkLst>
        <pc:spChg chg="mod">
          <ac:chgData name="ZAMTANG@NAVER.COM" userId="750a74194929a6bb" providerId="LiveId" clId="{31C90E14-DD84-4B23-AAA7-C3B54428A78E}" dt="2025-01-19T14:29:43.362" v="843" actId="20577"/>
          <ac:spMkLst>
            <pc:docMk/>
            <pc:sldMk cId="1506789654" sldId="1307"/>
            <ac:spMk id="2" creationId="{ECCB10A3-1CCE-66FE-3231-C43B64408510}"/>
          </ac:spMkLst>
        </pc:spChg>
        <pc:spChg chg="add mod">
          <ac:chgData name="ZAMTANG@NAVER.COM" userId="750a74194929a6bb" providerId="LiveId" clId="{31C90E14-DD84-4B23-AAA7-C3B54428A78E}" dt="2025-01-19T14:31:07.967" v="866"/>
          <ac:spMkLst>
            <pc:docMk/>
            <pc:sldMk cId="1506789654" sldId="1307"/>
            <ac:spMk id="7" creationId="{1020F2DB-EFC5-452F-0A36-57BFBC3BF1C0}"/>
          </ac:spMkLst>
        </pc:spChg>
        <pc:picChg chg="mod">
          <ac:chgData name="ZAMTANG@NAVER.COM" userId="750a74194929a6bb" providerId="LiveId" clId="{31C90E14-DD84-4B23-AAA7-C3B54428A78E}" dt="2025-01-19T14:30:05.714" v="850" actId="1076"/>
          <ac:picMkLst>
            <pc:docMk/>
            <pc:sldMk cId="1506789654" sldId="1307"/>
            <ac:picMk id="5" creationId="{A22D1BD1-A484-F5D9-CBE3-4E798DEE5562}"/>
          </ac:picMkLst>
        </pc:picChg>
        <pc:picChg chg="add mod">
          <ac:chgData name="ZAMTANG@NAVER.COM" userId="750a74194929a6bb" providerId="LiveId" clId="{31C90E14-DD84-4B23-AAA7-C3B54428A78E}" dt="2025-01-19T14:30:10.898" v="852" actId="1076"/>
          <ac:picMkLst>
            <pc:docMk/>
            <pc:sldMk cId="1506789654" sldId="1307"/>
            <ac:picMk id="6" creationId="{2EB5650F-86E0-F34F-084B-45702D9E1B8A}"/>
          </ac:picMkLst>
        </pc:picChg>
      </pc:sldChg>
      <pc:sldChg chg="addSp modSp add mod">
        <pc:chgData name="ZAMTANG@NAVER.COM" userId="750a74194929a6bb" providerId="LiveId" clId="{31C90E14-DD84-4B23-AAA7-C3B54428A78E}" dt="2025-01-19T14:31:55.206" v="875" actId="14100"/>
        <pc:sldMkLst>
          <pc:docMk/>
          <pc:sldMk cId="2450399833" sldId="1308"/>
        </pc:sldMkLst>
        <pc:spChg chg="mod">
          <ac:chgData name="ZAMTANG@NAVER.COM" userId="750a74194929a6bb" providerId="LiveId" clId="{31C90E14-DD84-4B23-AAA7-C3B54428A78E}" dt="2025-01-19T14:31:24.308" v="868" actId="20577"/>
          <ac:spMkLst>
            <pc:docMk/>
            <pc:sldMk cId="2450399833" sldId="1308"/>
            <ac:spMk id="2" creationId="{0D3F2DF2-194E-2650-4F3B-552DB17F81B1}"/>
          </ac:spMkLst>
        </pc:spChg>
        <pc:picChg chg="mod">
          <ac:chgData name="ZAMTANG@NAVER.COM" userId="750a74194929a6bb" providerId="LiveId" clId="{31C90E14-DD84-4B23-AAA7-C3B54428A78E}" dt="2025-01-19T14:31:39.309" v="870" actId="1076"/>
          <ac:picMkLst>
            <pc:docMk/>
            <pc:sldMk cId="2450399833" sldId="1308"/>
            <ac:picMk id="5" creationId="{4C0FF4D9-7DA1-822B-50BE-A69C8F77A0DB}"/>
          </ac:picMkLst>
        </pc:picChg>
        <pc:picChg chg="add mod">
          <ac:chgData name="ZAMTANG@NAVER.COM" userId="750a74194929a6bb" providerId="LiveId" clId="{31C90E14-DD84-4B23-AAA7-C3B54428A78E}" dt="2025-01-19T14:31:55.206" v="875" actId="14100"/>
          <ac:picMkLst>
            <pc:docMk/>
            <pc:sldMk cId="2450399833" sldId="1308"/>
            <ac:picMk id="6" creationId="{65C40FAC-6460-90BC-4818-B8EA3F6FED29}"/>
          </ac:picMkLst>
        </pc:picChg>
      </pc:sldChg>
      <pc:sldChg chg="modSp add mod">
        <pc:chgData name="ZAMTANG@NAVER.COM" userId="750a74194929a6bb" providerId="LiveId" clId="{31C90E14-DD84-4B23-AAA7-C3B54428A78E}" dt="2025-01-19T14:36:11.372" v="944"/>
        <pc:sldMkLst>
          <pc:docMk/>
          <pc:sldMk cId="3981205789" sldId="1309"/>
        </pc:sldMkLst>
        <pc:spChg chg="mod">
          <ac:chgData name="ZAMTANG@NAVER.COM" userId="750a74194929a6bb" providerId="LiveId" clId="{31C90E14-DD84-4B23-AAA7-C3B54428A78E}" dt="2025-01-19T14:36:11.372" v="944"/>
          <ac:spMkLst>
            <pc:docMk/>
            <pc:sldMk cId="3981205789" sldId="1309"/>
            <ac:spMk id="2" creationId="{5917E821-28F8-9387-2A4F-8D6601277A36}"/>
          </ac:spMkLst>
        </pc:spChg>
        <pc:picChg chg="mod">
          <ac:chgData name="ZAMTANG@NAVER.COM" userId="750a74194929a6bb" providerId="LiveId" clId="{31C90E14-DD84-4B23-AAA7-C3B54428A78E}" dt="2025-01-19T14:35:39.591" v="935" actId="14826"/>
          <ac:picMkLst>
            <pc:docMk/>
            <pc:sldMk cId="3981205789" sldId="1309"/>
            <ac:picMk id="5" creationId="{B3F06EF0-0A3E-1465-76BE-8AD3B7C64D56}"/>
          </ac:picMkLst>
        </pc:picChg>
      </pc:sldChg>
      <pc:sldChg chg="addSp delSp modSp add mod">
        <pc:chgData name="ZAMTANG@NAVER.COM" userId="750a74194929a6bb" providerId="LiveId" clId="{31C90E14-DD84-4B23-AAA7-C3B54428A78E}" dt="2025-01-19T14:33:21.967" v="896" actId="1076"/>
        <pc:sldMkLst>
          <pc:docMk/>
          <pc:sldMk cId="2676831487" sldId="1310"/>
        </pc:sldMkLst>
        <pc:picChg chg="mod">
          <ac:chgData name="ZAMTANG@NAVER.COM" userId="750a74194929a6bb" providerId="LiveId" clId="{31C90E14-DD84-4B23-AAA7-C3B54428A78E}" dt="2025-01-19T14:33:21.967" v="896" actId="1076"/>
          <ac:picMkLst>
            <pc:docMk/>
            <pc:sldMk cId="2676831487" sldId="1310"/>
            <ac:picMk id="5" creationId="{37A63396-3378-6D7A-8FA7-6B725A34BC3E}"/>
          </ac:picMkLst>
        </pc:picChg>
        <pc:picChg chg="mod">
          <ac:chgData name="ZAMTANG@NAVER.COM" userId="750a74194929a6bb" providerId="LiveId" clId="{31C90E14-DD84-4B23-AAA7-C3B54428A78E}" dt="2025-01-19T14:33:17.518" v="894" actId="14100"/>
          <ac:picMkLst>
            <pc:docMk/>
            <pc:sldMk cId="2676831487" sldId="1310"/>
            <ac:picMk id="6" creationId="{C93FE7C0-09EC-6965-A62D-FB0BC4F32002}"/>
          </ac:picMkLst>
        </pc:picChg>
        <pc:picChg chg="add del mod">
          <ac:chgData name="ZAMTANG@NAVER.COM" userId="750a74194929a6bb" providerId="LiveId" clId="{31C90E14-DD84-4B23-AAA7-C3B54428A78E}" dt="2025-01-19T14:33:13.035" v="892" actId="478"/>
          <ac:picMkLst>
            <pc:docMk/>
            <pc:sldMk cId="2676831487" sldId="1310"/>
            <ac:picMk id="7" creationId="{40F7760C-786E-67F5-4EE7-13CF8E3D021E}"/>
          </ac:picMkLst>
        </pc:picChg>
      </pc:sldChg>
      <pc:sldChg chg="modSp add mod">
        <pc:chgData name="ZAMTANG@NAVER.COM" userId="750a74194929a6bb" providerId="LiveId" clId="{31C90E14-DD84-4B23-AAA7-C3B54428A78E}" dt="2025-01-19T14:34:28.470" v="913" actId="20577"/>
        <pc:sldMkLst>
          <pc:docMk/>
          <pc:sldMk cId="4223992774" sldId="1311"/>
        </pc:sldMkLst>
        <pc:spChg chg="mod">
          <ac:chgData name="ZAMTANG@NAVER.COM" userId="750a74194929a6bb" providerId="LiveId" clId="{31C90E14-DD84-4B23-AAA7-C3B54428A78E}" dt="2025-01-19T14:34:28.470" v="913" actId="20577"/>
          <ac:spMkLst>
            <pc:docMk/>
            <pc:sldMk cId="4223992774" sldId="1311"/>
            <ac:spMk id="2" creationId="{A58ADE59-7252-5A75-A013-30C0465A7EA2}"/>
          </ac:spMkLst>
        </pc:spChg>
        <pc:picChg chg="mod">
          <ac:chgData name="ZAMTANG@NAVER.COM" userId="750a74194929a6bb" providerId="LiveId" clId="{31C90E14-DD84-4B23-AAA7-C3B54428A78E}" dt="2025-01-19T14:33:57.736" v="907" actId="1076"/>
          <ac:picMkLst>
            <pc:docMk/>
            <pc:sldMk cId="4223992774" sldId="1311"/>
            <ac:picMk id="5" creationId="{E1108578-5AB5-F54C-5516-2FDA956D66F8}"/>
          </ac:picMkLst>
        </pc:picChg>
        <pc:picChg chg="mod">
          <ac:chgData name="ZAMTANG@NAVER.COM" userId="750a74194929a6bb" providerId="LiveId" clId="{31C90E14-DD84-4B23-AAA7-C3B54428A78E}" dt="2025-01-19T14:34:05.058" v="910" actId="1076"/>
          <ac:picMkLst>
            <pc:docMk/>
            <pc:sldMk cId="4223992774" sldId="1311"/>
            <ac:picMk id="6" creationId="{6E6082F6-2D54-CBED-49E7-83D64143D676}"/>
          </ac:picMkLst>
        </pc:picChg>
      </pc:sldChg>
      <pc:sldChg chg="modSp add mod">
        <pc:chgData name="ZAMTANG@NAVER.COM" userId="750a74194929a6bb" providerId="LiveId" clId="{31C90E14-DD84-4B23-AAA7-C3B54428A78E}" dt="2025-01-19T14:36:52.693" v="947" actId="1076"/>
        <pc:sldMkLst>
          <pc:docMk/>
          <pc:sldMk cId="2224114470" sldId="1312"/>
        </pc:sldMkLst>
        <pc:spChg chg="mod">
          <ac:chgData name="ZAMTANG@NAVER.COM" userId="750a74194929a6bb" providerId="LiveId" clId="{31C90E14-DD84-4B23-AAA7-C3B54428A78E}" dt="2025-01-19T14:36:42.601" v="945"/>
          <ac:spMkLst>
            <pc:docMk/>
            <pc:sldMk cId="2224114470" sldId="1312"/>
            <ac:spMk id="2" creationId="{233E3EC1-22E5-46C5-92FD-0CBD4821540F}"/>
          </ac:spMkLst>
        </pc:spChg>
        <pc:picChg chg="mod">
          <ac:chgData name="ZAMTANG@NAVER.COM" userId="750a74194929a6bb" providerId="LiveId" clId="{31C90E14-DD84-4B23-AAA7-C3B54428A78E}" dt="2025-01-19T14:36:52.693" v="947" actId="1076"/>
          <ac:picMkLst>
            <pc:docMk/>
            <pc:sldMk cId="2224114470" sldId="1312"/>
            <ac:picMk id="5" creationId="{EB9B1106-78FA-964D-5409-A663DB5114CD}"/>
          </ac:picMkLst>
        </pc:picChg>
      </pc:sldChg>
      <pc:sldChg chg="modSp add mod">
        <pc:chgData name="ZAMTANG@NAVER.COM" userId="750a74194929a6bb" providerId="LiveId" clId="{31C90E14-DD84-4B23-AAA7-C3B54428A78E}" dt="2025-01-19T14:37:59.889" v="954" actId="1076"/>
        <pc:sldMkLst>
          <pc:docMk/>
          <pc:sldMk cId="4255834152" sldId="1313"/>
        </pc:sldMkLst>
        <pc:spChg chg="mod">
          <ac:chgData name="ZAMTANG@NAVER.COM" userId="750a74194929a6bb" providerId="LiveId" clId="{31C90E14-DD84-4B23-AAA7-C3B54428A78E}" dt="2025-01-19T14:37:40.640" v="949"/>
          <ac:spMkLst>
            <pc:docMk/>
            <pc:sldMk cId="4255834152" sldId="1313"/>
            <ac:spMk id="2" creationId="{15023436-9A70-1EE7-D219-3394393B3DB6}"/>
          </ac:spMkLst>
        </pc:spChg>
        <pc:picChg chg="mod">
          <ac:chgData name="ZAMTANG@NAVER.COM" userId="750a74194929a6bb" providerId="LiveId" clId="{31C90E14-DD84-4B23-AAA7-C3B54428A78E}" dt="2025-01-19T14:37:59.889" v="954" actId="1076"/>
          <ac:picMkLst>
            <pc:docMk/>
            <pc:sldMk cId="4255834152" sldId="1313"/>
            <ac:picMk id="5" creationId="{E1E66494-56A5-E502-5C41-23E46902367D}"/>
          </ac:picMkLst>
        </pc:picChg>
      </pc:sldChg>
      <pc:sldChg chg="addSp modSp add mod">
        <pc:chgData name="ZAMTANG@NAVER.COM" userId="750a74194929a6bb" providerId="LiveId" clId="{31C90E14-DD84-4B23-AAA7-C3B54428A78E}" dt="2025-01-19T14:39:43.260" v="967" actId="1076"/>
        <pc:sldMkLst>
          <pc:docMk/>
          <pc:sldMk cId="2699383511" sldId="1314"/>
        </pc:sldMkLst>
        <pc:spChg chg="mod">
          <ac:chgData name="ZAMTANG@NAVER.COM" userId="750a74194929a6bb" providerId="LiveId" clId="{31C90E14-DD84-4B23-AAA7-C3B54428A78E}" dt="2025-01-19T14:39:34.283" v="965" actId="14100"/>
          <ac:spMkLst>
            <pc:docMk/>
            <pc:sldMk cId="2699383511" sldId="1314"/>
            <ac:spMk id="2" creationId="{1A429B46-5835-C252-9685-3623D444F1C4}"/>
          </ac:spMkLst>
        </pc:spChg>
        <pc:picChg chg="mod">
          <ac:chgData name="ZAMTANG@NAVER.COM" userId="750a74194929a6bb" providerId="LiveId" clId="{31C90E14-DD84-4B23-AAA7-C3B54428A78E}" dt="2025-01-19T14:39:37.964" v="966" actId="14100"/>
          <ac:picMkLst>
            <pc:docMk/>
            <pc:sldMk cId="2699383511" sldId="1314"/>
            <ac:picMk id="5" creationId="{836668D1-3FF3-F950-957F-020134BDB6F6}"/>
          </ac:picMkLst>
        </pc:picChg>
        <pc:picChg chg="add mod">
          <ac:chgData name="ZAMTANG@NAVER.COM" userId="750a74194929a6bb" providerId="LiveId" clId="{31C90E14-DD84-4B23-AAA7-C3B54428A78E}" dt="2025-01-19T14:39:43.260" v="967" actId="1076"/>
          <ac:picMkLst>
            <pc:docMk/>
            <pc:sldMk cId="2699383511" sldId="1314"/>
            <ac:picMk id="6" creationId="{93D4D2D0-C3EF-626D-6B16-B73817751F87}"/>
          </ac:picMkLst>
        </pc:picChg>
      </pc:sldChg>
      <pc:sldChg chg="addSp modSp add mod">
        <pc:chgData name="ZAMTANG@NAVER.COM" userId="750a74194929a6bb" providerId="LiveId" clId="{31C90E14-DD84-4B23-AAA7-C3B54428A78E}" dt="2025-01-19T14:43:07.942" v="1006" actId="1076"/>
        <pc:sldMkLst>
          <pc:docMk/>
          <pc:sldMk cId="678368766" sldId="1315"/>
        </pc:sldMkLst>
        <pc:spChg chg="mod">
          <ac:chgData name="ZAMTANG@NAVER.COM" userId="750a74194929a6bb" providerId="LiveId" clId="{31C90E14-DD84-4B23-AAA7-C3B54428A78E}" dt="2025-01-19T14:42:37.663" v="1000" actId="21"/>
          <ac:spMkLst>
            <pc:docMk/>
            <pc:sldMk cId="678368766" sldId="1315"/>
            <ac:spMk id="2" creationId="{E4F3EF72-CA82-7E11-3742-39E6EAE46825}"/>
          </ac:spMkLst>
        </pc:spChg>
        <pc:spChg chg="add mod">
          <ac:chgData name="ZAMTANG@NAVER.COM" userId="750a74194929a6bb" providerId="LiveId" clId="{31C90E14-DD84-4B23-AAA7-C3B54428A78E}" dt="2025-01-19T14:43:07.942" v="1006" actId="1076"/>
          <ac:spMkLst>
            <pc:docMk/>
            <pc:sldMk cId="678368766" sldId="1315"/>
            <ac:spMk id="8" creationId="{DD09886B-F85B-9314-CD75-0296881E7FF9}"/>
          </ac:spMkLst>
        </pc:spChg>
        <pc:picChg chg="mod">
          <ac:chgData name="ZAMTANG@NAVER.COM" userId="750a74194929a6bb" providerId="LiveId" clId="{31C90E14-DD84-4B23-AAA7-C3B54428A78E}" dt="2025-01-19T14:40:44.253" v="981" actId="14100"/>
          <ac:picMkLst>
            <pc:docMk/>
            <pc:sldMk cId="678368766" sldId="1315"/>
            <ac:picMk id="5" creationId="{1F48A523-3BAC-081C-D099-C98A0D4E09F2}"/>
          </ac:picMkLst>
        </pc:picChg>
        <pc:picChg chg="mod">
          <ac:chgData name="ZAMTANG@NAVER.COM" userId="750a74194929a6bb" providerId="LiveId" clId="{31C90E14-DD84-4B23-AAA7-C3B54428A78E}" dt="2025-01-19T14:41:06.294" v="987" actId="1076"/>
          <ac:picMkLst>
            <pc:docMk/>
            <pc:sldMk cId="678368766" sldId="1315"/>
            <ac:picMk id="6" creationId="{830DCF2B-88E6-534B-E4AA-270AC52722AB}"/>
          </ac:picMkLst>
        </pc:picChg>
        <pc:picChg chg="add mod">
          <ac:chgData name="ZAMTANG@NAVER.COM" userId="750a74194929a6bb" providerId="LiveId" clId="{31C90E14-DD84-4B23-AAA7-C3B54428A78E}" dt="2025-01-19T14:41:08.486" v="988" actId="1076"/>
          <ac:picMkLst>
            <pc:docMk/>
            <pc:sldMk cId="678368766" sldId="1315"/>
            <ac:picMk id="7" creationId="{7C487380-FC14-A36D-C64B-05492446525D}"/>
          </ac:picMkLst>
        </pc:picChg>
      </pc:sldChg>
      <pc:sldChg chg="delSp modSp add mod">
        <pc:chgData name="ZAMTANG@NAVER.COM" userId="750a74194929a6bb" providerId="LiveId" clId="{31C90E14-DD84-4B23-AAA7-C3B54428A78E}" dt="2025-01-19T14:45:36.329" v="1059" actId="1076"/>
        <pc:sldMkLst>
          <pc:docMk/>
          <pc:sldMk cId="3560620790" sldId="1316"/>
        </pc:sldMkLst>
        <pc:spChg chg="mod">
          <ac:chgData name="ZAMTANG@NAVER.COM" userId="750a74194929a6bb" providerId="LiveId" clId="{31C90E14-DD84-4B23-AAA7-C3B54428A78E}" dt="2025-01-19T14:45:18.821" v="1053"/>
          <ac:spMkLst>
            <pc:docMk/>
            <pc:sldMk cId="3560620790" sldId="1316"/>
            <ac:spMk id="2" creationId="{D12ABD78-348E-90D2-68D7-547B2C4D37EC}"/>
          </ac:spMkLst>
        </pc:spChg>
        <pc:picChg chg="del">
          <ac:chgData name="ZAMTANG@NAVER.COM" userId="750a74194929a6bb" providerId="LiveId" clId="{31C90E14-DD84-4B23-AAA7-C3B54428A78E}" dt="2025-01-19T14:45:21.989" v="1054" actId="478"/>
          <ac:picMkLst>
            <pc:docMk/>
            <pc:sldMk cId="3560620790" sldId="1316"/>
            <ac:picMk id="5" creationId="{0E972DB8-1DA9-8708-089C-9A867F53501F}"/>
          </ac:picMkLst>
        </pc:picChg>
        <pc:picChg chg="mod">
          <ac:chgData name="ZAMTANG@NAVER.COM" userId="750a74194929a6bb" providerId="LiveId" clId="{31C90E14-DD84-4B23-AAA7-C3B54428A78E}" dt="2025-01-19T14:45:36.329" v="1059" actId="1076"/>
          <ac:picMkLst>
            <pc:docMk/>
            <pc:sldMk cId="3560620790" sldId="1316"/>
            <ac:picMk id="6" creationId="{141D35B1-840E-715D-0AC6-2519DEAE06EC}"/>
          </ac:picMkLst>
        </pc:picChg>
      </pc:sldChg>
      <pc:sldChg chg="delSp modSp add mod">
        <pc:chgData name="ZAMTANG@NAVER.COM" userId="750a74194929a6bb" providerId="LiveId" clId="{31C90E14-DD84-4B23-AAA7-C3B54428A78E}" dt="2025-01-19T14:46:30.512" v="1067" actId="478"/>
        <pc:sldMkLst>
          <pc:docMk/>
          <pc:sldMk cId="1731909843" sldId="1317"/>
        </pc:sldMkLst>
        <pc:spChg chg="mod">
          <ac:chgData name="ZAMTANG@NAVER.COM" userId="750a74194929a6bb" providerId="LiveId" clId="{31C90E14-DD84-4B23-AAA7-C3B54428A78E}" dt="2025-01-19T14:46:26.306" v="1065"/>
          <ac:spMkLst>
            <pc:docMk/>
            <pc:sldMk cId="1731909843" sldId="1317"/>
            <ac:spMk id="2" creationId="{6E58B4A7-2177-A63D-8D94-F8D3579CE7B4}"/>
          </ac:spMkLst>
        </pc:spChg>
        <pc:picChg chg="del">
          <ac:chgData name="ZAMTANG@NAVER.COM" userId="750a74194929a6bb" providerId="LiveId" clId="{31C90E14-DD84-4B23-AAA7-C3B54428A78E}" dt="2025-01-19T14:46:30.512" v="1067" actId="478"/>
          <ac:picMkLst>
            <pc:docMk/>
            <pc:sldMk cId="1731909843" sldId="1317"/>
            <ac:picMk id="6" creationId="{0B023BFC-7971-F8AB-646A-260AFD49A980}"/>
          </ac:picMkLst>
        </pc:picChg>
      </pc:sldChg>
      <pc:sldChg chg="addSp modSp add mod">
        <pc:chgData name="ZAMTANG@NAVER.COM" userId="750a74194929a6bb" providerId="LiveId" clId="{31C90E14-DD84-4B23-AAA7-C3B54428A78E}" dt="2025-01-19T14:47:46.116" v="1092" actId="1076"/>
        <pc:sldMkLst>
          <pc:docMk/>
          <pc:sldMk cId="301540094" sldId="1318"/>
        </pc:sldMkLst>
        <pc:spChg chg="mod">
          <ac:chgData name="ZAMTANG@NAVER.COM" userId="750a74194929a6bb" providerId="LiveId" clId="{31C90E14-DD84-4B23-AAA7-C3B54428A78E}" dt="2025-01-19T14:47:09.884" v="1084"/>
          <ac:spMkLst>
            <pc:docMk/>
            <pc:sldMk cId="301540094" sldId="1318"/>
            <ac:spMk id="2" creationId="{31C90990-9395-DE81-659E-4C36DDCCD9AE}"/>
          </ac:spMkLst>
        </pc:spChg>
        <pc:picChg chg="add mod">
          <ac:chgData name="ZAMTANG@NAVER.COM" userId="750a74194929a6bb" providerId="LiveId" clId="{31C90E14-DD84-4B23-AAA7-C3B54428A78E}" dt="2025-01-19T14:47:46.116" v="1092" actId="1076"/>
          <ac:picMkLst>
            <pc:docMk/>
            <pc:sldMk cId="301540094" sldId="1318"/>
            <ac:picMk id="5" creationId="{02E8D09C-5967-B49B-B5E1-578C49904258}"/>
          </ac:picMkLst>
        </pc:picChg>
        <pc:picChg chg="mod">
          <ac:chgData name="ZAMTANG@NAVER.COM" userId="750a74194929a6bb" providerId="LiveId" clId="{31C90E14-DD84-4B23-AAA7-C3B54428A78E}" dt="2025-01-19T14:47:28.176" v="1088" actId="1076"/>
          <ac:picMkLst>
            <pc:docMk/>
            <pc:sldMk cId="301540094" sldId="1318"/>
            <ac:picMk id="6" creationId="{032FFB23-4DB3-F0DF-EE72-018CDEBF2618}"/>
          </ac:picMkLst>
        </pc:picChg>
      </pc:sldChg>
      <pc:sldChg chg="modSp add mod">
        <pc:chgData name="ZAMTANG@NAVER.COM" userId="750a74194929a6bb" providerId="LiveId" clId="{31C90E14-DD84-4B23-AAA7-C3B54428A78E}" dt="2025-01-19T14:48:33.556" v="1102" actId="1076"/>
        <pc:sldMkLst>
          <pc:docMk/>
          <pc:sldMk cId="1562312637" sldId="1319"/>
        </pc:sldMkLst>
        <pc:spChg chg="mod">
          <ac:chgData name="ZAMTANG@NAVER.COM" userId="750a74194929a6bb" providerId="LiveId" clId="{31C90E14-DD84-4B23-AAA7-C3B54428A78E}" dt="2025-01-19T14:48:01.225" v="1094"/>
          <ac:spMkLst>
            <pc:docMk/>
            <pc:sldMk cId="1562312637" sldId="1319"/>
            <ac:spMk id="2" creationId="{E293214C-2CE9-E946-143A-EE6D45186376}"/>
          </ac:spMkLst>
        </pc:spChg>
        <pc:picChg chg="mod">
          <ac:chgData name="ZAMTANG@NAVER.COM" userId="750a74194929a6bb" providerId="LiveId" clId="{31C90E14-DD84-4B23-AAA7-C3B54428A78E}" dt="2025-01-19T14:48:33.556" v="1102" actId="1076"/>
          <ac:picMkLst>
            <pc:docMk/>
            <pc:sldMk cId="1562312637" sldId="1319"/>
            <ac:picMk id="5" creationId="{B636BEAA-E2C1-7153-94C6-9D3B943787CC}"/>
          </ac:picMkLst>
        </pc:picChg>
        <pc:picChg chg="mod">
          <ac:chgData name="ZAMTANG@NAVER.COM" userId="750a74194929a6bb" providerId="LiveId" clId="{31C90E14-DD84-4B23-AAA7-C3B54428A78E}" dt="2025-01-19T14:48:22.394" v="1098" actId="1076"/>
          <ac:picMkLst>
            <pc:docMk/>
            <pc:sldMk cId="1562312637" sldId="1319"/>
            <ac:picMk id="6" creationId="{343EBA39-BA9C-33A0-453B-64EA9B16BDCA}"/>
          </ac:picMkLst>
        </pc:picChg>
      </pc:sldChg>
      <pc:sldChg chg="addSp modSp add mod">
        <pc:chgData name="ZAMTANG@NAVER.COM" userId="750a74194929a6bb" providerId="LiveId" clId="{31C90E14-DD84-4B23-AAA7-C3B54428A78E}" dt="2025-01-19T14:50:12.575" v="1123" actId="20577"/>
        <pc:sldMkLst>
          <pc:docMk/>
          <pc:sldMk cId="3543151409" sldId="1320"/>
        </pc:sldMkLst>
        <pc:spChg chg="mod">
          <ac:chgData name="ZAMTANG@NAVER.COM" userId="750a74194929a6bb" providerId="LiveId" clId="{31C90E14-DD84-4B23-AAA7-C3B54428A78E}" dt="2025-01-19T14:50:12.575" v="1123" actId="20577"/>
          <ac:spMkLst>
            <pc:docMk/>
            <pc:sldMk cId="3543151409" sldId="1320"/>
            <ac:spMk id="2" creationId="{A2A3FF72-FCDB-ABFB-1F33-E811F98C4824}"/>
          </ac:spMkLst>
        </pc:spChg>
        <pc:picChg chg="mod">
          <ac:chgData name="ZAMTANG@NAVER.COM" userId="750a74194929a6bb" providerId="LiveId" clId="{31C90E14-DD84-4B23-AAA7-C3B54428A78E}" dt="2025-01-19T14:49:21.712" v="1111" actId="1076"/>
          <ac:picMkLst>
            <pc:docMk/>
            <pc:sldMk cId="3543151409" sldId="1320"/>
            <ac:picMk id="5" creationId="{A3300C0B-D829-DC95-C2B0-9A887C42635A}"/>
          </ac:picMkLst>
        </pc:picChg>
        <pc:picChg chg="mod">
          <ac:chgData name="ZAMTANG@NAVER.COM" userId="750a74194929a6bb" providerId="LiveId" clId="{31C90E14-DD84-4B23-AAA7-C3B54428A78E}" dt="2025-01-19T14:48:50.708" v="1105" actId="1076"/>
          <ac:picMkLst>
            <pc:docMk/>
            <pc:sldMk cId="3543151409" sldId="1320"/>
            <ac:picMk id="6" creationId="{27825E18-61DC-757F-1AFF-0C418DB88EB1}"/>
          </ac:picMkLst>
        </pc:picChg>
        <pc:picChg chg="add mod">
          <ac:chgData name="ZAMTANG@NAVER.COM" userId="750a74194929a6bb" providerId="LiveId" clId="{31C90E14-DD84-4B23-AAA7-C3B54428A78E}" dt="2025-01-19T14:49:03.757" v="1109" actId="14100"/>
          <ac:picMkLst>
            <pc:docMk/>
            <pc:sldMk cId="3543151409" sldId="1320"/>
            <ac:picMk id="7" creationId="{22A3517D-81BD-1FBB-A962-6BEE4A271288}"/>
          </ac:picMkLst>
        </pc:picChg>
      </pc:sldChg>
      <pc:sldChg chg="delSp modSp add mod">
        <pc:chgData name="ZAMTANG@NAVER.COM" userId="750a74194929a6bb" providerId="LiveId" clId="{31C90E14-DD84-4B23-AAA7-C3B54428A78E}" dt="2025-01-19T14:50:15.534" v="1124" actId="20577"/>
        <pc:sldMkLst>
          <pc:docMk/>
          <pc:sldMk cId="2262103404" sldId="1321"/>
        </pc:sldMkLst>
        <pc:spChg chg="mod">
          <ac:chgData name="ZAMTANG@NAVER.COM" userId="750a74194929a6bb" providerId="LiveId" clId="{31C90E14-DD84-4B23-AAA7-C3B54428A78E}" dt="2025-01-19T14:50:15.534" v="1124" actId="20577"/>
          <ac:spMkLst>
            <pc:docMk/>
            <pc:sldMk cId="2262103404" sldId="1321"/>
            <ac:spMk id="2" creationId="{7CE4DBF8-3E94-E6BD-F49A-9C7B789F319F}"/>
          </ac:spMkLst>
        </pc:spChg>
        <pc:picChg chg="mod">
          <ac:chgData name="ZAMTANG@NAVER.COM" userId="750a74194929a6bb" providerId="LiveId" clId="{31C90E14-DD84-4B23-AAA7-C3B54428A78E}" dt="2025-01-19T14:49:50.600" v="1118" actId="14100"/>
          <ac:picMkLst>
            <pc:docMk/>
            <pc:sldMk cId="2262103404" sldId="1321"/>
            <ac:picMk id="5" creationId="{08EA56DB-D658-A89C-621C-4EFF56FE6AA5}"/>
          </ac:picMkLst>
        </pc:picChg>
        <pc:picChg chg="mod">
          <ac:chgData name="ZAMTANG@NAVER.COM" userId="750a74194929a6bb" providerId="LiveId" clId="{31C90E14-DD84-4B23-AAA7-C3B54428A78E}" dt="2025-01-19T14:49:58.998" v="1121" actId="14100"/>
          <ac:picMkLst>
            <pc:docMk/>
            <pc:sldMk cId="2262103404" sldId="1321"/>
            <ac:picMk id="6" creationId="{0BF47BC7-E136-AD7F-3264-30B6184CD44D}"/>
          </ac:picMkLst>
        </pc:picChg>
        <pc:picChg chg="del">
          <ac:chgData name="ZAMTANG@NAVER.COM" userId="750a74194929a6bb" providerId="LiveId" clId="{31C90E14-DD84-4B23-AAA7-C3B54428A78E}" dt="2025-01-19T14:49:30.185" v="1113" actId="478"/>
          <ac:picMkLst>
            <pc:docMk/>
            <pc:sldMk cId="2262103404" sldId="1321"/>
            <ac:picMk id="7" creationId="{1AA88880-9E3A-742F-E6B3-507E2116EDFB}"/>
          </ac:picMkLst>
        </pc:picChg>
      </pc:sldChg>
      <pc:sldChg chg="addSp modSp add mod">
        <pc:chgData name="ZAMTANG@NAVER.COM" userId="750a74194929a6bb" providerId="LiveId" clId="{31C90E14-DD84-4B23-AAA7-C3B54428A78E}" dt="2025-01-19T14:52:22.284" v="1148" actId="1076"/>
        <pc:sldMkLst>
          <pc:docMk/>
          <pc:sldMk cId="968099900" sldId="1322"/>
        </pc:sldMkLst>
        <pc:spChg chg="mod">
          <ac:chgData name="ZAMTANG@NAVER.COM" userId="750a74194929a6bb" providerId="LiveId" clId="{31C90E14-DD84-4B23-AAA7-C3B54428A78E}" dt="2025-01-19T14:51:29.419" v="1134" actId="20577"/>
          <ac:spMkLst>
            <pc:docMk/>
            <pc:sldMk cId="968099900" sldId="1322"/>
            <ac:spMk id="2" creationId="{0A649B2A-0D1B-9308-EF2A-C1C5B1656ABD}"/>
          </ac:spMkLst>
        </pc:spChg>
        <pc:picChg chg="add mod">
          <ac:chgData name="ZAMTANG@NAVER.COM" userId="750a74194929a6bb" providerId="LiveId" clId="{31C90E14-DD84-4B23-AAA7-C3B54428A78E}" dt="2025-01-19T14:50:51.162" v="1125"/>
          <ac:picMkLst>
            <pc:docMk/>
            <pc:sldMk cId="968099900" sldId="1322"/>
            <ac:picMk id="4" creationId="{7C53038A-018A-0DB7-A2FD-8544614CA6DC}"/>
          </ac:picMkLst>
        </pc:picChg>
        <pc:picChg chg="mod">
          <ac:chgData name="ZAMTANG@NAVER.COM" userId="750a74194929a6bb" providerId="LiveId" clId="{31C90E14-DD84-4B23-AAA7-C3B54428A78E}" dt="2025-01-19T14:51:48.787" v="1136" actId="1076"/>
          <ac:picMkLst>
            <pc:docMk/>
            <pc:sldMk cId="968099900" sldId="1322"/>
            <ac:picMk id="5" creationId="{58B246D3-8295-9898-8833-0B06998E4AF0}"/>
          </ac:picMkLst>
        </pc:picChg>
        <pc:picChg chg="mod">
          <ac:chgData name="ZAMTANG@NAVER.COM" userId="750a74194929a6bb" providerId="LiveId" clId="{31C90E14-DD84-4B23-AAA7-C3B54428A78E}" dt="2025-01-19T14:51:46.303" v="1135" actId="1076"/>
          <ac:picMkLst>
            <pc:docMk/>
            <pc:sldMk cId="968099900" sldId="1322"/>
            <ac:picMk id="6" creationId="{7B0DBB42-262B-4A08-9C92-D045E60E4C9E}"/>
          </ac:picMkLst>
        </pc:picChg>
        <pc:picChg chg="add mod">
          <ac:chgData name="ZAMTANG@NAVER.COM" userId="750a74194929a6bb" providerId="LiveId" clId="{31C90E14-DD84-4B23-AAA7-C3B54428A78E}" dt="2025-01-19T14:52:20.543" v="1147" actId="1076"/>
          <ac:picMkLst>
            <pc:docMk/>
            <pc:sldMk cId="968099900" sldId="1322"/>
            <ac:picMk id="8" creationId="{CF79FE3F-24EB-1421-6299-A4B177EA0F05}"/>
          </ac:picMkLst>
        </pc:picChg>
        <pc:picChg chg="add mod">
          <ac:chgData name="ZAMTANG@NAVER.COM" userId="750a74194929a6bb" providerId="LiveId" clId="{31C90E14-DD84-4B23-AAA7-C3B54428A78E}" dt="2025-01-19T14:52:22.284" v="1148" actId="1076"/>
          <ac:picMkLst>
            <pc:docMk/>
            <pc:sldMk cId="968099900" sldId="1322"/>
            <ac:picMk id="10" creationId="{5DF745BD-5277-CD1A-C30F-2BCD844B772C}"/>
          </ac:picMkLst>
        </pc:picChg>
      </pc:sldChg>
      <pc:sldChg chg="add del">
        <pc:chgData name="ZAMTANG@NAVER.COM" userId="750a74194929a6bb" providerId="LiveId" clId="{31C90E14-DD84-4B23-AAA7-C3B54428A78E}" dt="2025-01-19T14:52:26.756" v="1149" actId="47"/>
        <pc:sldMkLst>
          <pc:docMk/>
          <pc:sldMk cId="3823498362" sldId="1323"/>
        </pc:sldMkLst>
      </pc:sldChg>
      <pc:sldChg chg="delSp modSp add mod">
        <pc:chgData name="ZAMTANG@NAVER.COM" userId="750a74194929a6bb" providerId="LiveId" clId="{31C90E14-DD84-4B23-AAA7-C3B54428A78E}" dt="2025-01-19T14:53:36.539" v="1168" actId="1076"/>
        <pc:sldMkLst>
          <pc:docMk/>
          <pc:sldMk cId="887695949" sldId="1324"/>
        </pc:sldMkLst>
        <pc:spChg chg="mod">
          <ac:chgData name="ZAMTANG@NAVER.COM" userId="750a74194929a6bb" providerId="LiveId" clId="{31C90E14-DD84-4B23-AAA7-C3B54428A78E}" dt="2025-01-19T14:53:14.682" v="1164"/>
          <ac:spMkLst>
            <pc:docMk/>
            <pc:sldMk cId="887695949" sldId="1324"/>
            <ac:spMk id="2" creationId="{A001D70E-2DCD-7937-9859-21C281C8F589}"/>
          </ac:spMkLst>
        </pc:spChg>
        <pc:picChg chg="del">
          <ac:chgData name="ZAMTANG@NAVER.COM" userId="750a74194929a6bb" providerId="LiveId" clId="{31C90E14-DD84-4B23-AAA7-C3B54428A78E}" dt="2025-01-19T14:53:30.947" v="1166" actId="478"/>
          <ac:picMkLst>
            <pc:docMk/>
            <pc:sldMk cId="887695949" sldId="1324"/>
            <ac:picMk id="5" creationId="{E26B2C51-ECF9-B124-4C20-3A00DF9671DD}"/>
          </ac:picMkLst>
        </pc:picChg>
        <pc:picChg chg="mod">
          <ac:chgData name="ZAMTANG@NAVER.COM" userId="750a74194929a6bb" providerId="LiveId" clId="{31C90E14-DD84-4B23-AAA7-C3B54428A78E}" dt="2025-01-19T14:53:36.539" v="1168" actId="1076"/>
          <ac:picMkLst>
            <pc:docMk/>
            <pc:sldMk cId="887695949" sldId="1324"/>
            <ac:picMk id="6" creationId="{815E744F-F3D6-8DAA-EB25-015E15B85666}"/>
          </ac:picMkLst>
        </pc:picChg>
      </pc:sldChg>
      <pc:sldChg chg="modSp add mod">
        <pc:chgData name="ZAMTANG@NAVER.COM" userId="750a74194929a6bb" providerId="LiveId" clId="{31C90E14-DD84-4B23-AAA7-C3B54428A78E}" dt="2025-01-19T14:54:39.504" v="1173" actId="1076"/>
        <pc:sldMkLst>
          <pc:docMk/>
          <pc:sldMk cId="4142505328" sldId="1325"/>
        </pc:sldMkLst>
        <pc:spChg chg="mod">
          <ac:chgData name="ZAMTANG@NAVER.COM" userId="750a74194929a6bb" providerId="LiveId" clId="{31C90E14-DD84-4B23-AAA7-C3B54428A78E}" dt="2025-01-19T14:54:26.460" v="1170"/>
          <ac:spMkLst>
            <pc:docMk/>
            <pc:sldMk cId="4142505328" sldId="1325"/>
            <ac:spMk id="2" creationId="{1069F016-60B5-0FE3-9ECE-F1F633A8EA6F}"/>
          </ac:spMkLst>
        </pc:spChg>
        <pc:picChg chg="mod">
          <ac:chgData name="ZAMTANG@NAVER.COM" userId="750a74194929a6bb" providerId="LiveId" clId="{31C90E14-DD84-4B23-AAA7-C3B54428A78E}" dt="2025-01-19T14:54:39.504" v="1173" actId="1076"/>
          <ac:picMkLst>
            <pc:docMk/>
            <pc:sldMk cId="4142505328" sldId="1325"/>
            <ac:picMk id="6" creationId="{AFF3DFDD-985D-127D-787E-3DC48A2AC65B}"/>
          </ac:picMkLst>
        </pc:picChg>
      </pc:sldChg>
      <pc:sldChg chg="addSp modSp add mod">
        <pc:chgData name="ZAMTANG@NAVER.COM" userId="750a74194929a6bb" providerId="LiveId" clId="{31C90E14-DD84-4B23-AAA7-C3B54428A78E}" dt="2025-01-19T14:56:05.503" v="1187" actId="14100"/>
        <pc:sldMkLst>
          <pc:docMk/>
          <pc:sldMk cId="3759729945" sldId="1326"/>
        </pc:sldMkLst>
        <pc:spChg chg="mod">
          <ac:chgData name="ZAMTANG@NAVER.COM" userId="750a74194929a6bb" providerId="LiveId" clId="{31C90E14-DD84-4B23-AAA7-C3B54428A78E}" dt="2025-01-19T14:55:17.094" v="1175"/>
          <ac:spMkLst>
            <pc:docMk/>
            <pc:sldMk cId="3759729945" sldId="1326"/>
            <ac:spMk id="2" creationId="{50ADF948-299F-FB52-9DE1-F70837D70E5F}"/>
          </ac:spMkLst>
        </pc:spChg>
        <pc:picChg chg="add mod">
          <ac:chgData name="ZAMTANG@NAVER.COM" userId="750a74194929a6bb" providerId="LiveId" clId="{31C90E14-DD84-4B23-AAA7-C3B54428A78E}" dt="2025-01-19T14:55:58.857" v="1186" actId="14100"/>
          <ac:picMkLst>
            <pc:docMk/>
            <pc:sldMk cId="3759729945" sldId="1326"/>
            <ac:picMk id="5" creationId="{34EABFB9-BAE3-A176-1803-C577A2FABAF3}"/>
          </ac:picMkLst>
        </pc:picChg>
        <pc:picChg chg="mod">
          <ac:chgData name="ZAMTANG@NAVER.COM" userId="750a74194929a6bb" providerId="LiveId" clId="{31C90E14-DD84-4B23-AAA7-C3B54428A78E}" dt="2025-01-19T14:55:31.399" v="1178" actId="1076"/>
          <ac:picMkLst>
            <pc:docMk/>
            <pc:sldMk cId="3759729945" sldId="1326"/>
            <ac:picMk id="6" creationId="{753962CB-6B5E-2D24-4B35-B6FEFEBE7F08}"/>
          </ac:picMkLst>
        </pc:picChg>
        <pc:picChg chg="add mod">
          <ac:chgData name="ZAMTANG@NAVER.COM" userId="750a74194929a6bb" providerId="LiveId" clId="{31C90E14-DD84-4B23-AAA7-C3B54428A78E}" dt="2025-01-19T14:56:05.503" v="1187" actId="14100"/>
          <ac:picMkLst>
            <pc:docMk/>
            <pc:sldMk cId="3759729945" sldId="1326"/>
            <ac:picMk id="8" creationId="{819A34F2-488C-98BA-B0A1-06C524991CF7}"/>
          </ac:picMkLst>
        </pc:picChg>
      </pc:sldChg>
      <pc:sldChg chg="delSp modSp add mod">
        <pc:chgData name="ZAMTANG@NAVER.COM" userId="750a74194929a6bb" providerId="LiveId" clId="{31C90E14-DD84-4B23-AAA7-C3B54428A78E}" dt="2025-01-19T14:59:47.686" v="1224" actId="1076"/>
        <pc:sldMkLst>
          <pc:docMk/>
          <pc:sldMk cId="1321353833" sldId="1327"/>
        </pc:sldMkLst>
        <pc:spChg chg="mod">
          <ac:chgData name="ZAMTANG@NAVER.COM" userId="750a74194929a6bb" providerId="LiveId" clId="{31C90E14-DD84-4B23-AAA7-C3B54428A78E}" dt="2025-01-19T14:59:15.425" v="1215" actId="20577"/>
          <ac:spMkLst>
            <pc:docMk/>
            <pc:sldMk cId="1321353833" sldId="1327"/>
            <ac:spMk id="2" creationId="{1B51769C-41AB-8922-288E-4034CD570499}"/>
          </ac:spMkLst>
        </pc:spChg>
        <pc:picChg chg="mod">
          <ac:chgData name="ZAMTANG@NAVER.COM" userId="750a74194929a6bb" providerId="LiveId" clId="{31C90E14-DD84-4B23-AAA7-C3B54428A78E}" dt="2025-01-19T14:59:47.686" v="1224" actId="1076"/>
          <ac:picMkLst>
            <pc:docMk/>
            <pc:sldMk cId="1321353833" sldId="1327"/>
            <ac:picMk id="5" creationId="{94608381-D740-1B4B-0DE1-CF3F48004A04}"/>
          </ac:picMkLst>
        </pc:picChg>
        <pc:picChg chg="mod">
          <ac:chgData name="ZAMTANG@NAVER.COM" userId="750a74194929a6bb" providerId="LiveId" clId="{31C90E14-DD84-4B23-AAA7-C3B54428A78E}" dt="2025-01-19T14:59:40.291" v="1221" actId="1076"/>
          <ac:picMkLst>
            <pc:docMk/>
            <pc:sldMk cId="1321353833" sldId="1327"/>
            <ac:picMk id="6" creationId="{6A0DE62C-43CC-9FC2-CB2D-99E1F64AC1E3}"/>
          </ac:picMkLst>
        </pc:picChg>
        <pc:picChg chg="del">
          <ac:chgData name="ZAMTANG@NAVER.COM" userId="750a74194929a6bb" providerId="LiveId" clId="{31C90E14-DD84-4B23-AAA7-C3B54428A78E}" dt="2025-01-19T14:59:35.465" v="1218" actId="478"/>
          <ac:picMkLst>
            <pc:docMk/>
            <pc:sldMk cId="1321353833" sldId="1327"/>
            <ac:picMk id="8" creationId="{0FCC8833-B02E-75F1-8575-2C27AA60755D}"/>
          </ac:picMkLst>
        </pc:picChg>
      </pc:sldChg>
      <pc:sldChg chg="addSp modSp add mod">
        <pc:chgData name="ZAMTANG@NAVER.COM" userId="750a74194929a6bb" providerId="LiveId" clId="{31C90E14-DD84-4B23-AAA7-C3B54428A78E}" dt="2025-01-19T15:01:34.099" v="1243" actId="1076"/>
        <pc:sldMkLst>
          <pc:docMk/>
          <pc:sldMk cId="297183274" sldId="1328"/>
        </pc:sldMkLst>
        <pc:spChg chg="mod">
          <ac:chgData name="ZAMTANG@NAVER.COM" userId="750a74194929a6bb" providerId="LiveId" clId="{31C90E14-DD84-4B23-AAA7-C3B54428A78E}" dt="2025-01-19T15:00:28.954" v="1227" actId="20577"/>
          <ac:spMkLst>
            <pc:docMk/>
            <pc:sldMk cId="297183274" sldId="1328"/>
            <ac:spMk id="2" creationId="{819F2AB4-6B21-47B0-4262-AD579C82E50D}"/>
          </ac:spMkLst>
        </pc:spChg>
        <pc:picChg chg="mod">
          <ac:chgData name="ZAMTANG@NAVER.COM" userId="750a74194929a6bb" providerId="LiveId" clId="{31C90E14-DD84-4B23-AAA7-C3B54428A78E}" dt="2025-01-19T15:01:34.099" v="1243" actId="1076"/>
          <ac:picMkLst>
            <pc:docMk/>
            <pc:sldMk cId="297183274" sldId="1328"/>
            <ac:picMk id="5" creationId="{02DFFD8F-1872-D948-8725-AFD3F57B414D}"/>
          </ac:picMkLst>
        </pc:picChg>
        <pc:picChg chg="mod">
          <ac:chgData name="ZAMTANG@NAVER.COM" userId="750a74194929a6bb" providerId="LiveId" clId="{31C90E14-DD84-4B23-AAA7-C3B54428A78E}" dt="2025-01-19T15:01:31.212" v="1242" actId="14100"/>
          <ac:picMkLst>
            <pc:docMk/>
            <pc:sldMk cId="297183274" sldId="1328"/>
            <ac:picMk id="6" creationId="{BF10D229-38ED-6D45-6B8D-2C55D43CDCDE}"/>
          </ac:picMkLst>
        </pc:picChg>
        <pc:picChg chg="add mod">
          <ac:chgData name="ZAMTANG@NAVER.COM" userId="750a74194929a6bb" providerId="LiveId" clId="{31C90E14-DD84-4B23-AAA7-C3B54428A78E}" dt="2025-01-19T15:01:28.464" v="1241" actId="1076"/>
          <ac:picMkLst>
            <pc:docMk/>
            <pc:sldMk cId="297183274" sldId="1328"/>
            <ac:picMk id="7" creationId="{CA68FC80-5686-F339-EC53-AE797D35CD32}"/>
          </ac:picMkLst>
        </pc:picChg>
      </pc:sldChg>
      <pc:sldChg chg="addSp delSp modSp add mod">
        <pc:chgData name="ZAMTANG@NAVER.COM" userId="750a74194929a6bb" providerId="LiveId" clId="{31C90E14-DD84-4B23-AAA7-C3B54428A78E}" dt="2025-01-19T15:03:20.826" v="1267" actId="1076"/>
        <pc:sldMkLst>
          <pc:docMk/>
          <pc:sldMk cId="2132226930" sldId="1329"/>
        </pc:sldMkLst>
        <pc:spChg chg="mod">
          <ac:chgData name="ZAMTANG@NAVER.COM" userId="750a74194929a6bb" providerId="LiveId" clId="{31C90E14-DD84-4B23-AAA7-C3B54428A78E}" dt="2025-01-19T15:01:51.299" v="1245" actId="20577"/>
          <ac:spMkLst>
            <pc:docMk/>
            <pc:sldMk cId="2132226930" sldId="1329"/>
            <ac:spMk id="2" creationId="{519F1A91-87CD-B178-DD5B-A9EF7E74F7F4}"/>
          </ac:spMkLst>
        </pc:spChg>
        <pc:picChg chg="del">
          <ac:chgData name="ZAMTANG@NAVER.COM" userId="750a74194929a6bb" providerId="LiveId" clId="{31C90E14-DD84-4B23-AAA7-C3B54428A78E}" dt="2025-01-19T15:02:17.130" v="1251" actId="478"/>
          <ac:picMkLst>
            <pc:docMk/>
            <pc:sldMk cId="2132226930" sldId="1329"/>
            <ac:picMk id="5" creationId="{EFD6162F-76C2-FABB-7477-F03CF7A66160}"/>
          </ac:picMkLst>
        </pc:picChg>
        <pc:picChg chg="mod">
          <ac:chgData name="ZAMTANG@NAVER.COM" userId="750a74194929a6bb" providerId="LiveId" clId="{31C90E14-DD84-4B23-AAA7-C3B54428A78E}" dt="2025-01-19T15:02:34.005" v="1255" actId="1076"/>
          <ac:picMkLst>
            <pc:docMk/>
            <pc:sldMk cId="2132226930" sldId="1329"/>
            <ac:picMk id="6" creationId="{262E1B42-D4D6-BED1-B956-40D8B98A8CA9}"/>
          </ac:picMkLst>
        </pc:picChg>
        <pc:picChg chg="mod">
          <ac:chgData name="ZAMTANG@NAVER.COM" userId="750a74194929a6bb" providerId="LiveId" clId="{31C90E14-DD84-4B23-AAA7-C3B54428A78E}" dt="2025-01-19T15:02:36.879" v="1256" actId="14100"/>
          <ac:picMkLst>
            <pc:docMk/>
            <pc:sldMk cId="2132226930" sldId="1329"/>
            <ac:picMk id="7" creationId="{22811961-5F1B-31EE-13A5-51D24531DE54}"/>
          </ac:picMkLst>
        </pc:picChg>
        <pc:picChg chg="add mod">
          <ac:chgData name="ZAMTANG@NAVER.COM" userId="750a74194929a6bb" providerId="LiveId" clId="{31C90E14-DD84-4B23-AAA7-C3B54428A78E}" dt="2025-01-19T15:03:18.161" v="1266" actId="1076"/>
          <ac:picMkLst>
            <pc:docMk/>
            <pc:sldMk cId="2132226930" sldId="1329"/>
            <ac:picMk id="8" creationId="{64926E8F-4CCC-7067-781D-EBFA52A66B72}"/>
          </ac:picMkLst>
        </pc:picChg>
        <pc:picChg chg="add mod">
          <ac:chgData name="ZAMTANG@NAVER.COM" userId="750a74194929a6bb" providerId="LiveId" clId="{31C90E14-DD84-4B23-AAA7-C3B54428A78E}" dt="2025-01-19T15:03:20.826" v="1267" actId="1076"/>
          <ac:picMkLst>
            <pc:docMk/>
            <pc:sldMk cId="2132226930" sldId="1329"/>
            <ac:picMk id="10" creationId="{7957DA55-56CD-8A4A-F8A3-273862F402C9}"/>
          </ac:picMkLst>
        </pc:picChg>
      </pc:sldChg>
      <pc:sldChg chg="delSp modSp add mod">
        <pc:chgData name="ZAMTANG@NAVER.COM" userId="750a74194929a6bb" providerId="LiveId" clId="{31C90E14-DD84-4B23-AAA7-C3B54428A78E}" dt="2025-01-19T15:04:18.364" v="1291" actId="478"/>
        <pc:sldMkLst>
          <pc:docMk/>
          <pc:sldMk cId="1728998346" sldId="1330"/>
        </pc:sldMkLst>
        <pc:spChg chg="mod">
          <ac:chgData name="ZAMTANG@NAVER.COM" userId="750a74194929a6bb" providerId="LiveId" clId="{31C90E14-DD84-4B23-AAA7-C3B54428A78E}" dt="2025-01-19T15:04:15.384" v="1288"/>
          <ac:spMkLst>
            <pc:docMk/>
            <pc:sldMk cId="1728998346" sldId="1330"/>
            <ac:spMk id="2" creationId="{8BBD59F4-094B-40BD-2DDA-CBD88EEDEA8D}"/>
          </ac:spMkLst>
        </pc:spChg>
        <pc:picChg chg="del">
          <ac:chgData name="ZAMTANG@NAVER.COM" userId="750a74194929a6bb" providerId="LiveId" clId="{31C90E14-DD84-4B23-AAA7-C3B54428A78E}" dt="2025-01-19T15:04:18.364" v="1291" actId="478"/>
          <ac:picMkLst>
            <pc:docMk/>
            <pc:sldMk cId="1728998346" sldId="1330"/>
            <ac:picMk id="5" creationId="{7B7F9CF1-1264-3E3B-4696-961A0B757DB2}"/>
          </ac:picMkLst>
        </pc:picChg>
        <pc:picChg chg="del">
          <ac:chgData name="ZAMTANG@NAVER.COM" userId="750a74194929a6bb" providerId="LiveId" clId="{31C90E14-DD84-4B23-AAA7-C3B54428A78E}" dt="2025-01-19T15:04:17.392" v="1289" actId="478"/>
          <ac:picMkLst>
            <pc:docMk/>
            <pc:sldMk cId="1728998346" sldId="1330"/>
            <ac:picMk id="6" creationId="{01BF0117-2FC4-B9E5-F1A3-F43B209250B0}"/>
          </ac:picMkLst>
        </pc:picChg>
        <pc:picChg chg="del">
          <ac:chgData name="ZAMTANG@NAVER.COM" userId="750a74194929a6bb" providerId="LiveId" clId="{31C90E14-DD84-4B23-AAA7-C3B54428A78E}" dt="2025-01-19T15:04:17.972" v="1290" actId="478"/>
          <ac:picMkLst>
            <pc:docMk/>
            <pc:sldMk cId="1728998346" sldId="1330"/>
            <ac:picMk id="7" creationId="{56C26F22-B028-EBAB-F72B-1A54AC16A4F5}"/>
          </ac:picMkLst>
        </pc:picChg>
      </pc:sldChg>
      <pc:sldChg chg="addSp modSp add mod">
        <pc:chgData name="ZAMTANG@NAVER.COM" userId="750a74194929a6bb" providerId="LiveId" clId="{31C90E14-DD84-4B23-AAA7-C3B54428A78E}" dt="2025-01-19T15:05:26.096" v="1322" actId="1076"/>
        <pc:sldMkLst>
          <pc:docMk/>
          <pc:sldMk cId="4206360952" sldId="1331"/>
        </pc:sldMkLst>
        <pc:spChg chg="mod">
          <ac:chgData name="ZAMTANG@NAVER.COM" userId="750a74194929a6bb" providerId="LiveId" clId="{31C90E14-DD84-4B23-AAA7-C3B54428A78E}" dt="2025-01-19T15:04:59.347" v="1316"/>
          <ac:spMkLst>
            <pc:docMk/>
            <pc:sldMk cId="4206360952" sldId="1331"/>
            <ac:spMk id="2" creationId="{299AE560-06B9-8AF1-0993-8EEB88D36632}"/>
          </ac:spMkLst>
        </pc:spChg>
        <pc:picChg chg="add mod">
          <ac:chgData name="ZAMTANG@NAVER.COM" userId="750a74194929a6bb" providerId="LiveId" clId="{31C90E14-DD84-4B23-AAA7-C3B54428A78E}" dt="2025-01-19T15:05:14.296" v="1319" actId="1076"/>
          <ac:picMkLst>
            <pc:docMk/>
            <pc:sldMk cId="4206360952" sldId="1331"/>
            <ac:picMk id="5" creationId="{F971B250-7799-6AC1-B254-8979A4DD6774}"/>
          </ac:picMkLst>
        </pc:picChg>
        <pc:picChg chg="add mod">
          <ac:chgData name="ZAMTANG@NAVER.COM" userId="750a74194929a6bb" providerId="LiveId" clId="{31C90E14-DD84-4B23-AAA7-C3B54428A78E}" dt="2025-01-19T15:05:26.096" v="1322" actId="1076"/>
          <ac:picMkLst>
            <pc:docMk/>
            <pc:sldMk cId="4206360952" sldId="1331"/>
            <ac:picMk id="7" creationId="{DDDADBC2-DB03-1EBB-83D8-A9ADA73177B7}"/>
          </ac:picMkLst>
        </pc:picChg>
      </pc:sldChg>
      <pc:sldChg chg="addSp modSp add mod">
        <pc:chgData name="ZAMTANG@NAVER.COM" userId="750a74194929a6bb" providerId="LiveId" clId="{31C90E14-DD84-4B23-AAA7-C3B54428A78E}" dt="2025-01-19T15:06:48.698" v="1335" actId="1076"/>
        <pc:sldMkLst>
          <pc:docMk/>
          <pc:sldMk cId="4094346617" sldId="1332"/>
        </pc:sldMkLst>
        <pc:spChg chg="mod">
          <ac:chgData name="ZAMTANG@NAVER.COM" userId="750a74194929a6bb" providerId="LiveId" clId="{31C90E14-DD84-4B23-AAA7-C3B54428A78E}" dt="2025-01-19T15:05:51.636" v="1324"/>
          <ac:spMkLst>
            <pc:docMk/>
            <pc:sldMk cId="4094346617" sldId="1332"/>
            <ac:spMk id="2" creationId="{48F9B607-FF18-C10D-F223-5357D07F9BAA}"/>
          </ac:spMkLst>
        </pc:spChg>
        <pc:picChg chg="mod">
          <ac:chgData name="ZAMTANG@NAVER.COM" userId="750a74194929a6bb" providerId="LiveId" clId="{31C90E14-DD84-4B23-AAA7-C3B54428A78E}" dt="2025-01-19T15:06:46.186" v="1334" actId="1076"/>
          <ac:picMkLst>
            <pc:docMk/>
            <pc:sldMk cId="4094346617" sldId="1332"/>
            <ac:picMk id="5" creationId="{FFA36CD0-B18F-1674-A735-46FC0DF45D48}"/>
          </ac:picMkLst>
        </pc:picChg>
        <pc:picChg chg="add mod">
          <ac:chgData name="ZAMTANG@NAVER.COM" userId="750a74194929a6bb" providerId="LiveId" clId="{31C90E14-DD84-4B23-AAA7-C3B54428A78E}" dt="2025-01-19T15:06:44.535" v="1333" actId="1076"/>
          <ac:picMkLst>
            <pc:docMk/>
            <pc:sldMk cId="4094346617" sldId="1332"/>
            <ac:picMk id="6" creationId="{323C27D1-AECC-68EC-0B44-5284D686BE02}"/>
          </ac:picMkLst>
        </pc:picChg>
        <pc:picChg chg="mod">
          <ac:chgData name="ZAMTANG@NAVER.COM" userId="750a74194929a6bb" providerId="LiveId" clId="{31C90E14-DD84-4B23-AAA7-C3B54428A78E}" dt="2025-01-19T15:06:48.698" v="1335" actId="1076"/>
          <ac:picMkLst>
            <pc:docMk/>
            <pc:sldMk cId="4094346617" sldId="1332"/>
            <ac:picMk id="7" creationId="{915791F9-3D57-63C0-E24F-ED0AE18F1B99}"/>
          </ac:picMkLst>
        </pc:picChg>
      </pc:sldChg>
      <pc:sldChg chg="delSp modSp add mod">
        <pc:chgData name="ZAMTANG@NAVER.COM" userId="750a74194929a6bb" providerId="LiveId" clId="{31C90E14-DD84-4B23-AAA7-C3B54428A78E}" dt="2025-01-19T15:07:32.626" v="1345" actId="1076"/>
        <pc:sldMkLst>
          <pc:docMk/>
          <pc:sldMk cId="2049937520" sldId="1333"/>
        </pc:sldMkLst>
        <pc:spChg chg="mod">
          <ac:chgData name="ZAMTANG@NAVER.COM" userId="750a74194929a6bb" providerId="LiveId" clId="{31C90E14-DD84-4B23-AAA7-C3B54428A78E}" dt="2025-01-19T15:07:04.270" v="1337" actId="20577"/>
          <ac:spMkLst>
            <pc:docMk/>
            <pc:sldMk cId="2049937520" sldId="1333"/>
            <ac:spMk id="2" creationId="{8854C5E8-02D2-A875-8524-46AEBEF5376C}"/>
          </ac:spMkLst>
        </pc:spChg>
        <pc:picChg chg="mod">
          <ac:chgData name="ZAMTANG@NAVER.COM" userId="750a74194929a6bb" providerId="LiveId" clId="{31C90E14-DD84-4B23-AAA7-C3B54428A78E}" dt="2025-01-19T15:07:26.639" v="1342" actId="1076"/>
          <ac:picMkLst>
            <pc:docMk/>
            <pc:sldMk cId="2049937520" sldId="1333"/>
            <ac:picMk id="5" creationId="{59B93D21-3A47-AAF5-C405-12C0CBEAC43C}"/>
          </ac:picMkLst>
        </pc:picChg>
        <pc:picChg chg="del">
          <ac:chgData name="ZAMTANG@NAVER.COM" userId="750a74194929a6bb" providerId="LiveId" clId="{31C90E14-DD84-4B23-AAA7-C3B54428A78E}" dt="2025-01-19T15:07:22.245" v="1340" actId="478"/>
          <ac:picMkLst>
            <pc:docMk/>
            <pc:sldMk cId="2049937520" sldId="1333"/>
            <ac:picMk id="6" creationId="{9D006D40-434D-FE70-BB49-3F9E92BA7B9C}"/>
          </ac:picMkLst>
        </pc:picChg>
        <pc:picChg chg="mod">
          <ac:chgData name="ZAMTANG@NAVER.COM" userId="750a74194929a6bb" providerId="LiveId" clId="{31C90E14-DD84-4B23-AAA7-C3B54428A78E}" dt="2025-01-19T15:07:32.626" v="1345" actId="1076"/>
          <ac:picMkLst>
            <pc:docMk/>
            <pc:sldMk cId="2049937520" sldId="1333"/>
            <ac:picMk id="7" creationId="{E51A64EA-34DF-6768-1EAC-3DCFE7C112D4}"/>
          </ac:picMkLst>
        </pc:picChg>
      </pc:sldChg>
      <pc:sldChg chg="delSp modSp add mod">
        <pc:chgData name="ZAMTANG@NAVER.COM" userId="750a74194929a6bb" providerId="LiveId" clId="{31C90E14-DD84-4B23-AAA7-C3B54428A78E}" dt="2025-01-19T15:07:58.022" v="1350" actId="1076"/>
        <pc:sldMkLst>
          <pc:docMk/>
          <pc:sldMk cId="3853424173" sldId="1334"/>
        </pc:sldMkLst>
        <pc:picChg chg="mod">
          <ac:chgData name="ZAMTANG@NAVER.COM" userId="750a74194929a6bb" providerId="LiveId" clId="{31C90E14-DD84-4B23-AAA7-C3B54428A78E}" dt="2025-01-19T15:07:58.022" v="1350" actId="1076"/>
          <ac:picMkLst>
            <pc:docMk/>
            <pc:sldMk cId="3853424173" sldId="1334"/>
            <ac:picMk id="5" creationId="{F6DF12F4-9C7E-B1FE-9ECF-67BB9CA3A2E8}"/>
          </ac:picMkLst>
        </pc:picChg>
        <pc:picChg chg="del">
          <ac:chgData name="ZAMTANG@NAVER.COM" userId="750a74194929a6bb" providerId="LiveId" clId="{31C90E14-DD84-4B23-AAA7-C3B54428A78E}" dt="2025-01-19T15:07:53.007" v="1348" actId="478"/>
          <ac:picMkLst>
            <pc:docMk/>
            <pc:sldMk cId="3853424173" sldId="1334"/>
            <ac:picMk id="7" creationId="{DECAC53F-4365-8C63-CE37-A8CCBBB9F086}"/>
          </ac:picMkLst>
        </pc:picChg>
      </pc:sldChg>
      <pc:sldChg chg="addSp modSp add mod">
        <pc:chgData name="ZAMTANG@NAVER.COM" userId="750a74194929a6bb" providerId="LiveId" clId="{31C90E14-DD84-4B23-AAA7-C3B54428A78E}" dt="2025-01-19T15:09:13.315" v="1373" actId="14100"/>
        <pc:sldMkLst>
          <pc:docMk/>
          <pc:sldMk cId="1124278630" sldId="1335"/>
        </pc:sldMkLst>
        <pc:picChg chg="mod">
          <ac:chgData name="ZAMTANG@NAVER.COM" userId="750a74194929a6bb" providerId="LiveId" clId="{31C90E14-DD84-4B23-AAA7-C3B54428A78E}" dt="2025-01-19T15:08:17.909" v="1354" actId="14100"/>
          <ac:picMkLst>
            <pc:docMk/>
            <pc:sldMk cId="1124278630" sldId="1335"/>
            <ac:picMk id="5" creationId="{FC514070-0239-55B6-EF6D-DA022A9AAED1}"/>
          </ac:picMkLst>
        </pc:picChg>
        <pc:picChg chg="add mod">
          <ac:chgData name="ZAMTANG@NAVER.COM" userId="750a74194929a6bb" providerId="LiveId" clId="{31C90E14-DD84-4B23-AAA7-C3B54428A78E}" dt="2025-01-19T15:09:07.399" v="1370" actId="1076"/>
          <ac:picMkLst>
            <pc:docMk/>
            <pc:sldMk cId="1124278630" sldId="1335"/>
            <ac:picMk id="6" creationId="{A160E7D9-E295-CBCE-B898-98A59271C1A7}"/>
          </ac:picMkLst>
        </pc:picChg>
        <pc:picChg chg="add mod">
          <ac:chgData name="ZAMTANG@NAVER.COM" userId="750a74194929a6bb" providerId="LiveId" clId="{31C90E14-DD84-4B23-AAA7-C3B54428A78E}" dt="2025-01-19T15:09:09.179" v="1371" actId="1076"/>
          <ac:picMkLst>
            <pc:docMk/>
            <pc:sldMk cId="1124278630" sldId="1335"/>
            <ac:picMk id="8" creationId="{931B67D2-7624-7FC5-0898-2F1D747E0927}"/>
          </ac:picMkLst>
        </pc:picChg>
        <pc:picChg chg="add mod">
          <ac:chgData name="ZAMTANG@NAVER.COM" userId="750a74194929a6bb" providerId="LiveId" clId="{31C90E14-DD84-4B23-AAA7-C3B54428A78E}" dt="2025-01-19T15:09:13.315" v="1373" actId="14100"/>
          <ac:picMkLst>
            <pc:docMk/>
            <pc:sldMk cId="1124278630" sldId="1335"/>
            <ac:picMk id="10" creationId="{D2085A29-6D00-57EB-DEF0-E2BE7E8B6B65}"/>
          </ac:picMkLst>
        </pc:picChg>
      </pc:sldChg>
      <pc:sldChg chg="delSp modSp add mod">
        <pc:chgData name="ZAMTANG@NAVER.COM" userId="750a74194929a6bb" providerId="LiveId" clId="{31C90E14-DD84-4B23-AAA7-C3B54428A78E}" dt="2025-01-19T15:10:39.086" v="1403"/>
        <pc:sldMkLst>
          <pc:docMk/>
          <pc:sldMk cId="3860100425" sldId="1336"/>
        </pc:sldMkLst>
        <pc:spChg chg="mod">
          <ac:chgData name="ZAMTANG@NAVER.COM" userId="750a74194929a6bb" providerId="LiveId" clId="{31C90E14-DD84-4B23-AAA7-C3B54428A78E}" dt="2025-01-19T15:10:39.086" v="1403"/>
          <ac:spMkLst>
            <pc:docMk/>
            <pc:sldMk cId="3860100425" sldId="1336"/>
            <ac:spMk id="2" creationId="{A91824D2-5E08-9CBC-F4B4-75DB2012AFC8}"/>
          </ac:spMkLst>
        </pc:spChg>
        <pc:picChg chg="mod">
          <ac:chgData name="ZAMTANG@NAVER.COM" userId="750a74194929a6bb" providerId="LiveId" clId="{31C90E14-DD84-4B23-AAA7-C3B54428A78E}" dt="2025-01-19T15:10:15.539" v="1397" actId="1076"/>
          <ac:picMkLst>
            <pc:docMk/>
            <pc:sldMk cId="3860100425" sldId="1336"/>
            <ac:picMk id="5" creationId="{9F067C57-B2D7-FC33-DC4F-52E1E1E9E7E8}"/>
          </ac:picMkLst>
        </pc:picChg>
        <pc:picChg chg="del">
          <ac:chgData name="ZAMTANG@NAVER.COM" userId="750a74194929a6bb" providerId="LiveId" clId="{31C90E14-DD84-4B23-AAA7-C3B54428A78E}" dt="2025-01-19T15:10:07.280" v="1393" actId="478"/>
          <ac:picMkLst>
            <pc:docMk/>
            <pc:sldMk cId="3860100425" sldId="1336"/>
            <ac:picMk id="6" creationId="{5B3F2D03-0E6B-CFF4-5B38-14C13F655054}"/>
          </ac:picMkLst>
        </pc:picChg>
        <pc:picChg chg="del">
          <ac:chgData name="ZAMTANG@NAVER.COM" userId="750a74194929a6bb" providerId="LiveId" clId="{31C90E14-DD84-4B23-AAA7-C3B54428A78E}" dt="2025-01-19T15:10:06.851" v="1392" actId="478"/>
          <ac:picMkLst>
            <pc:docMk/>
            <pc:sldMk cId="3860100425" sldId="1336"/>
            <ac:picMk id="7" creationId="{BC9462AD-9C81-BC63-D088-45A0BF1925F4}"/>
          </ac:picMkLst>
        </pc:picChg>
      </pc:sldChg>
      <pc:sldChg chg="addSp modSp add mod">
        <pc:chgData name="ZAMTANG@NAVER.COM" userId="750a74194929a6bb" providerId="LiveId" clId="{31C90E14-DD84-4B23-AAA7-C3B54428A78E}" dt="2025-01-19T15:12:23.698" v="1416" actId="1076"/>
        <pc:sldMkLst>
          <pc:docMk/>
          <pc:sldMk cId="4028846875" sldId="1337"/>
        </pc:sldMkLst>
        <pc:spChg chg="mod">
          <ac:chgData name="ZAMTANG@NAVER.COM" userId="750a74194929a6bb" providerId="LiveId" clId="{31C90E14-DD84-4B23-AAA7-C3B54428A78E}" dt="2025-01-19T15:11:11.556" v="1405"/>
          <ac:spMkLst>
            <pc:docMk/>
            <pc:sldMk cId="4028846875" sldId="1337"/>
            <ac:spMk id="2" creationId="{8E87F8E3-7A0D-9726-B3D8-855B1CCA2AE7}"/>
          </ac:spMkLst>
        </pc:spChg>
        <pc:picChg chg="mod">
          <ac:chgData name="ZAMTANG@NAVER.COM" userId="750a74194929a6bb" providerId="LiveId" clId="{31C90E14-DD84-4B23-AAA7-C3B54428A78E}" dt="2025-01-19T15:11:51.230" v="1408" actId="1076"/>
          <ac:picMkLst>
            <pc:docMk/>
            <pc:sldMk cId="4028846875" sldId="1337"/>
            <ac:picMk id="5" creationId="{7AB8E824-45E7-46E0-37D6-8F58A1960523}"/>
          </ac:picMkLst>
        </pc:picChg>
        <pc:picChg chg="add mod">
          <ac:chgData name="ZAMTANG@NAVER.COM" userId="750a74194929a6bb" providerId="LiveId" clId="{31C90E14-DD84-4B23-AAA7-C3B54428A78E}" dt="2025-01-19T15:12:22.286" v="1415" actId="1076"/>
          <ac:picMkLst>
            <pc:docMk/>
            <pc:sldMk cId="4028846875" sldId="1337"/>
            <ac:picMk id="6" creationId="{273B5EFF-1BEE-74AF-96C4-A9C035B45CE4}"/>
          </ac:picMkLst>
        </pc:picChg>
        <pc:picChg chg="add mod">
          <ac:chgData name="ZAMTANG@NAVER.COM" userId="750a74194929a6bb" providerId="LiveId" clId="{31C90E14-DD84-4B23-AAA7-C3B54428A78E}" dt="2025-01-19T15:12:23.698" v="1416" actId="1076"/>
          <ac:picMkLst>
            <pc:docMk/>
            <pc:sldMk cId="4028846875" sldId="1337"/>
            <ac:picMk id="8" creationId="{F11261D4-2E8A-6AC1-644A-8BB7D4B0ECA1}"/>
          </ac:picMkLst>
        </pc:picChg>
      </pc:sldChg>
      <pc:sldChg chg="delSp modSp add mod">
        <pc:chgData name="ZAMTANG@NAVER.COM" userId="750a74194929a6bb" providerId="LiveId" clId="{31C90E14-DD84-4B23-AAA7-C3B54428A78E}" dt="2025-01-19T15:17:31.166" v="1532" actId="1076"/>
        <pc:sldMkLst>
          <pc:docMk/>
          <pc:sldMk cId="3209138113" sldId="1338"/>
        </pc:sldMkLst>
        <pc:spChg chg="mod">
          <ac:chgData name="ZAMTANG@NAVER.COM" userId="750a74194929a6bb" providerId="LiveId" clId="{31C90E14-DD84-4B23-AAA7-C3B54428A78E}" dt="2025-01-19T15:16:57.476" v="1527" actId="113"/>
          <ac:spMkLst>
            <pc:docMk/>
            <pc:sldMk cId="3209138113" sldId="1338"/>
            <ac:spMk id="2" creationId="{FE24A26A-6694-DC78-CC94-B9F0FA55F23C}"/>
          </ac:spMkLst>
        </pc:spChg>
        <pc:spChg chg="del">
          <ac:chgData name="ZAMTANG@NAVER.COM" userId="750a74194929a6bb" providerId="LiveId" clId="{31C90E14-DD84-4B23-AAA7-C3B54428A78E}" dt="2025-01-19T15:17:26.248" v="1530" actId="478"/>
          <ac:spMkLst>
            <pc:docMk/>
            <pc:sldMk cId="3209138113" sldId="1338"/>
            <ac:spMk id="7" creationId="{AD5303A7-0632-01F6-5F28-51C029C26A78}"/>
          </ac:spMkLst>
        </pc:spChg>
        <pc:picChg chg="mod">
          <ac:chgData name="ZAMTANG@NAVER.COM" userId="750a74194929a6bb" providerId="LiveId" clId="{31C90E14-DD84-4B23-AAA7-C3B54428A78E}" dt="2025-01-19T15:17:31.166" v="1532" actId="1076"/>
          <ac:picMkLst>
            <pc:docMk/>
            <pc:sldMk cId="3209138113" sldId="1338"/>
            <ac:picMk id="5" creationId="{695A8254-64F1-7E42-D9BC-AC8B67EE6A76}"/>
          </ac:picMkLst>
        </pc:picChg>
        <pc:picChg chg="del">
          <ac:chgData name="ZAMTANG@NAVER.COM" userId="750a74194929a6bb" providerId="LiveId" clId="{31C90E14-DD84-4B23-AAA7-C3B54428A78E}" dt="2025-01-19T15:17:21.709" v="1529" actId="478"/>
          <ac:picMkLst>
            <pc:docMk/>
            <pc:sldMk cId="3209138113" sldId="1338"/>
            <ac:picMk id="6" creationId="{FCFC1127-68D8-DFA1-E1F2-8C32D80532C6}"/>
          </ac:picMkLst>
        </pc:picChg>
      </pc:sldChg>
      <pc:sldChg chg="addSp modSp add mod">
        <pc:chgData name="ZAMTANG@NAVER.COM" userId="750a74194929a6bb" providerId="LiveId" clId="{31C90E14-DD84-4B23-AAA7-C3B54428A78E}" dt="2025-01-19T15:20:26.379" v="1564" actId="14100"/>
        <pc:sldMkLst>
          <pc:docMk/>
          <pc:sldMk cId="3641644775" sldId="1339"/>
        </pc:sldMkLst>
        <pc:spChg chg="mod">
          <ac:chgData name="ZAMTANG@NAVER.COM" userId="750a74194929a6bb" providerId="LiveId" clId="{31C90E14-DD84-4B23-AAA7-C3B54428A78E}" dt="2025-01-19T15:17:57.060" v="1535" actId="113"/>
          <ac:spMkLst>
            <pc:docMk/>
            <pc:sldMk cId="3641644775" sldId="1339"/>
            <ac:spMk id="2" creationId="{D5B116BE-74DD-8200-087B-F51B75C0BF10}"/>
          </ac:spMkLst>
        </pc:spChg>
        <pc:spChg chg="add mod">
          <ac:chgData name="ZAMTANG@NAVER.COM" userId="750a74194929a6bb" providerId="LiveId" clId="{31C90E14-DD84-4B23-AAA7-C3B54428A78E}" dt="2025-01-19T15:19:18.926" v="1552" actId="404"/>
          <ac:spMkLst>
            <pc:docMk/>
            <pc:sldMk cId="3641644775" sldId="1339"/>
            <ac:spMk id="7" creationId="{122C989D-811F-FE0D-EF71-3A50242EEB8F}"/>
          </ac:spMkLst>
        </pc:spChg>
        <pc:picChg chg="mod">
          <ac:chgData name="ZAMTANG@NAVER.COM" userId="750a74194929a6bb" providerId="LiveId" clId="{31C90E14-DD84-4B23-AAA7-C3B54428A78E}" dt="2025-01-19T15:20:23.227" v="1563" actId="14100"/>
          <ac:picMkLst>
            <pc:docMk/>
            <pc:sldMk cId="3641644775" sldId="1339"/>
            <ac:picMk id="5" creationId="{8BD99176-9EEA-D848-0EBA-D1A12C1DFD26}"/>
          </ac:picMkLst>
        </pc:picChg>
        <pc:picChg chg="add mod">
          <ac:chgData name="ZAMTANG@NAVER.COM" userId="750a74194929a6bb" providerId="LiveId" clId="{31C90E14-DD84-4B23-AAA7-C3B54428A78E}" dt="2025-01-19T15:20:26.379" v="1564" actId="14100"/>
          <ac:picMkLst>
            <pc:docMk/>
            <pc:sldMk cId="3641644775" sldId="1339"/>
            <ac:picMk id="6" creationId="{33D075B2-4D5B-1BA5-2C01-AC202CAFCDC7}"/>
          </ac:picMkLst>
        </pc:picChg>
      </pc:sldChg>
      <pc:sldChg chg="modSp add mod">
        <pc:chgData name="ZAMTANG@NAVER.COM" userId="750a74194929a6bb" providerId="LiveId" clId="{31C90E14-DD84-4B23-AAA7-C3B54428A78E}" dt="2025-01-19T15:20:48.074" v="1567"/>
        <pc:sldMkLst>
          <pc:docMk/>
          <pc:sldMk cId="4256012178" sldId="1340"/>
        </pc:sldMkLst>
        <pc:spChg chg="mod">
          <ac:chgData name="ZAMTANG@NAVER.COM" userId="750a74194929a6bb" providerId="LiveId" clId="{31C90E14-DD84-4B23-AAA7-C3B54428A78E}" dt="2025-01-19T15:19:44.186" v="1555" actId="113"/>
          <ac:spMkLst>
            <pc:docMk/>
            <pc:sldMk cId="4256012178" sldId="1340"/>
            <ac:spMk id="2" creationId="{34AA9D7D-A79C-D062-4491-0EEE24CD5CD5}"/>
          </ac:spMkLst>
        </pc:spChg>
        <pc:spChg chg="mod">
          <ac:chgData name="ZAMTANG@NAVER.COM" userId="750a74194929a6bb" providerId="LiveId" clId="{31C90E14-DD84-4B23-AAA7-C3B54428A78E}" dt="2025-01-19T15:20:48.074" v="1567"/>
          <ac:spMkLst>
            <pc:docMk/>
            <pc:sldMk cId="4256012178" sldId="1340"/>
            <ac:spMk id="7" creationId="{28B05D01-BA07-774B-B87E-E4BABFA4E580}"/>
          </ac:spMkLst>
        </pc:spChg>
        <pc:picChg chg="mod">
          <ac:chgData name="ZAMTANG@NAVER.COM" userId="750a74194929a6bb" providerId="LiveId" clId="{31C90E14-DD84-4B23-AAA7-C3B54428A78E}" dt="2025-01-19T15:20:19.703" v="1562" actId="14100"/>
          <ac:picMkLst>
            <pc:docMk/>
            <pc:sldMk cId="4256012178" sldId="1340"/>
            <ac:picMk id="5" creationId="{1416E584-8F94-3660-29B6-6113C0248DEE}"/>
          </ac:picMkLst>
        </pc:picChg>
        <pc:picChg chg="mod">
          <ac:chgData name="ZAMTANG@NAVER.COM" userId="750a74194929a6bb" providerId="LiveId" clId="{31C90E14-DD84-4B23-AAA7-C3B54428A78E}" dt="2025-01-19T15:20:33.953" v="1566" actId="14100"/>
          <ac:picMkLst>
            <pc:docMk/>
            <pc:sldMk cId="4256012178" sldId="1340"/>
            <ac:picMk id="6" creationId="{46478709-B042-C073-0F54-AE3C55C2B681}"/>
          </ac:picMkLst>
        </pc:picChg>
      </pc:sldChg>
      <pc:sldChg chg="delSp modSp add mod">
        <pc:chgData name="ZAMTANG@NAVER.COM" userId="750a74194929a6bb" providerId="LiveId" clId="{31C90E14-DD84-4B23-AAA7-C3B54428A78E}" dt="2025-01-19T15:21:57.601" v="1575" actId="1076"/>
        <pc:sldMkLst>
          <pc:docMk/>
          <pc:sldMk cId="2994870460" sldId="1341"/>
        </pc:sldMkLst>
        <pc:spChg chg="mod">
          <ac:chgData name="ZAMTANG@NAVER.COM" userId="750a74194929a6bb" providerId="LiveId" clId="{31C90E14-DD84-4B23-AAA7-C3B54428A78E}" dt="2025-01-19T15:21:31.673" v="1570" actId="113"/>
          <ac:spMkLst>
            <pc:docMk/>
            <pc:sldMk cId="2994870460" sldId="1341"/>
            <ac:spMk id="2" creationId="{05FC7DA0-D03C-3DC2-9866-9E54C87455F8}"/>
          </ac:spMkLst>
        </pc:spChg>
        <pc:spChg chg="del">
          <ac:chgData name="ZAMTANG@NAVER.COM" userId="750a74194929a6bb" providerId="LiveId" clId="{31C90E14-DD84-4B23-AAA7-C3B54428A78E}" dt="2025-01-19T15:21:53.734" v="1573" actId="478"/>
          <ac:spMkLst>
            <pc:docMk/>
            <pc:sldMk cId="2994870460" sldId="1341"/>
            <ac:spMk id="7" creationId="{2CEA20EE-B9CA-2A9E-ED4A-E7849BA2CFC8}"/>
          </ac:spMkLst>
        </pc:spChg>
        <pc:picChg chg="mod">
          <ac:chgData name="ZAMTANG@NAVER.COM" userId="750a74194929a6bb" providerId="LiveId" clId="{31C90E14-DD84-4B23-AAA7-C3B54428A78E}" dt="2025-01-19T15:21:57.601" v="1575" actId="1076"/>
          <ac:picMkLst>
            <pc:docMk/>
            <pc:sldMk cId="2994870460" sldId="1341"/>
            <ac:picMk id="5" creationId="{DB22A645-940E-B452-FE39-D777D2C64450}"/>
          </ac:picMkLst>
        </pc:picChg>
        <pc:picChg chg="del">
          <ac:chgData name="ZAMTANG@NAVER.COM" userId="750a74194929a6bb" providerId="LiveId" clId="{31C90E14-DD84-4B23-AAA7-C3B54428A78E}" dt="2025-01-19T15:21:47.086" v="1572" actId="478"/>
          <ac:picMkLst>
            <pc:docMk/>
            <pc:sldMk cId="2994870460" sldId="1341"/>
            <ac:picMk id="6" creationId="{FBD328C6-37E4-A784-56E7-2707D76CB7D2}"/>
          </ac:picMkLst>
        </pc:picChg>
      </pc:sldChg>
      <pc:sldChg chg="addSp modSp add mod">
        <pc:chgData name="ZAMTANG@NAVER.COM" userId="750a74194929a6bb" providerId="LiveId" clId="{31C90E14-DD84-4B23-AAA7-C3B54428A78E}" dt="2025-01-19T15:24:51.649" v="1585"/>
        <pc:sldMkLst>
          <pc:docMk/>
          <pc:sldMk cId="866382801" sldId="1342"/>
        </pc:sldMkLst>
        <pc:spChg chg="mod">
          <ac:chgData name="ZAMTANG@NAVER.COM" userId="750a74194929a6bb" providerId="LiveId" clId="{31C90E14-DD84-4B23-AAA7-C3B54428A78E}" dt="2025-01-19T15:23:44.830" v="1579" actId="113"/>
          <ac:spMkLst>
            <pc:docMk/>
            <pc:sldMk cId="866382801" sldId="1342"/>
            <ac:spMk id="2" creationId="{3D1A0EB0-27A8-A3F6-F3F0-B097C8C2AB46}"/>
          </ac:spMkLst>
        </pc:spChg>
        <pc:spChg chg="add mod">
          <ac:chgData name="ZAMTANG@NAVER.COM" userId="750a74194929a6bb" providerId="LiveId" clId="{31C90E14-DD84-4B23-AAA7-C3B54428A78E}" dt="2025-01-19T15:24:51.649" v="1585"/>
          <ac:spMkLst>
            <pc:docMk/>
            <pc:sldMk cId="866382801" sldId="1342"/>
            <ac:spMk id="4" creationId="{BCB7DBE2-8E9B-BF88-D5D5-5B7BE9514E76}"/>
          </ac:spMkLst>
        </pc:spChg>
        <pc:picChg chg="mod">
          <ac:chgData name="ZAMTANG@NAVER.COM" userId="750a74194929a6bb" providerId="LiveId" clId="{31C90E14-DD84-4B23-AAA7-C3B54428A78E}" dt="2025-01-19T15:24:01.805" v="1582" actId="1076"/>
          <ac:picMkLst>
            <pc:docMk/>
            <pc:sldMk cId="866382801" sldId="1342"/>
            <ac:picMk id="5" creationId="{59F187D1-40B7-75FD-974D-71983CFD4A36}"/>
          </ac:picMkLst>
        </pc:picChg>
      </pc:sldChg>
      <pc:sldChg chg="delSp modSp add mod">
        <pc:chgData name="ZAMTANG@NAVER.COM" userId="750a74194929a6bb" providerId="LiveId" clId="{31C90E14-DD84-4B23-AAA7-C3B54428A78E}" dt="2025-01-19T15:26:03.602" v="1618" actId="1076"/>
        <pc:sldMkLst>
          <pc:docMk/>
          <pc:sldMk cId="3871967756" sldId="1343"/>
        </pc:sldMkLst>
        <pc:spChg chg="mod">
          <ac:chgData name="ZAMTANG@NAVER.COM" userId="750a74194929a6bb" providerId="LiveId" clId="{31C90E14-DD84-4B23-AAA7-C3B54428A78E}" dt="2025-01-19T15:25:40.727" v="1614" actId="113"/>
          <ac:spMkLst>
            <pc:docMk/>
            <pc:sldMk cId="3871967756" sldId="1343"/>
            <ac:spMk id="2" creationId="{AA72F3A7-FE65-F5D2-A26D-EA637AEAA0CC}"/>
          </ac:spMkLst>
        </pc:spChg>
        <pc:spChg chg="del">
          <ac:chgData name="ZAMTANG@NAVER.COM" userId="750a74194929a6bb" providerId="LiveId" clId="{31C90E14-DD84-4B23-AAA7-C3B54428A78E}" dt="2025-01-19T15:25:58.820" v="1616" actId="478"/>
          <ac:spMkLst>
            <pc:docMk/>
            <pc:sldMk cId="3871967756" sldId="1343"/>
            <ac:spMk id="4" creationId="{49FE602C-467B-8083-E63E-4CAB2D38127E}"/>
          </ac:spMkLst>
        </pc:spChg>
        <pc:picChg chg="mod">
          <ac:chgData name="ZAMTANG@NAVER.COM" userId="750a74194929a6bb" providerId="LiveId" clId="{31C90E14-DD84-4B23-AAA7-C3B54428A78E}" dt="2025-01-19T15:26:03.602" v="1618" actId="1076"/>
          <ac:picMkLst>
            <pc:docMk/>
            <pc:sldMk cId="3871967756" sldId="1343"/>
            <ac:picMk id="5" creationId="{199DBD67-5B05-6C76-0074-E4C5311C72E2}"/>
          </ac:picMkLst>
        </pc:picChg>
      </pc:sldChg>
      <pc:sldChg chg="addSp modSp add mod">
        <pc:chgData name="ZAMTANG@NAVER.COM" userId="750a74194929a6bb" providerId="LiveId" clId="{31C90E14-DD84-4B23-AAA7-C3B54428A78E}" dt="2025-01-19T15:27:44.506" v="1630" actId="1076"/>
        <pc:sldMkLst>
          <pc:docMk/>
          <pc:sldMk cId="451640254" sldId="1344"/>
        </pc:sldMkLst>
        <pc:spChg chg="mod">
          <ac:chgData name="ZAMTANG@NAVER.COM" userId="750a74194929a6bb" providerId="LiveId" clId="{31C90E14-DD84-4B23-AAA7-C3B54428A78E}" dt="2025-01-19T15:26:33.313" v="1621" actId="113"/>
          <ac:spMkLst>
            <pc:docMk/>
            <pc:sldMk cId="451640254" sldId="1344"/>
            <ac:spMk id="2" creationId="{33BACC2D-9C7F-CF86-E3EA-A8E1757E4768}"/>
          </ac:spMkLst>
        </pc:spChg>
        <pc:picChg chg="mod">
          <ac:chgData name="ZAMTANG@NAVER.COM" userId="750a74194929a6bb" providerId="LiveId" clId="{31C90E14-DD84-4B23-AAA7-C3B54428A78E}" dt="2025-01-19T15:27:25.962" v="1625" actId="14100"/>
          <ac:picMkLst>
            <pc:docMk/>
            <pc:sldMk cId="451640254" sldId="1344"/>
            <ac:picMk id="5" creationId="{58C6D887-AA8B-36ED-BEDC-879EBCB65138}"/>
          </ac:picMkLst>
        </pc:picChg>
        <pc:picChg chg="add mod">
          <ac:chgData name="ZAMTANG@NAVER.COM" userId="750a74194929a6bb" providerId="LiveId" clId="{31C90E14-DD84-4B23-AAA7-C3B54428A78E}" dt="2025-01-19T15:27:44.506" v="1630" actId="1076"/>
          <ac:picMkLst>
            <pc:docMk/>
            <pc:sldMk cId="451640254" sldId="1344"/>
            <ac:picMk id="6" creationId="{528EB493-6DFD-6B5C-3601-2B3797C7119F}"/>
          </ac:picMkLst>
        </pc:picChg>
      </pc:sldChg>
      <pc:sldChg chg="delSp modSp add mod">
        <pc:chgData name="ZAMTANG@NAVER.COM" userId="750a74194929a6bb" providerId="LiveId" clId="{31C90E14-DD84-4B23-AAA7-C3B54428A78E}" dt="2025-01-19T15:28:50.904" v="1675" actId="1076"/>
        <pc:sldMkLst>
          <pc:docMk/>
          <pc:sldMk cId="830251394" sldId="1345"/>
        </pc:sldMkLst>
        <pc:spChg chg="mod">
          <ac:chgData name="ZAMTANG@NAVER.COM" userId="750a74194929a6bb" providerId="LiveId" clId="{31C90E14-DD84-4B23-AAA7-C3B54428A78E}" dt="2025-01-19T15:28:31.515" v="1671" actId="113"/>
          <ac:spMkLst>
            <pc:docMk/>
            <pc:sldMk cId="830251394" sldId="1345"/>
            <ac:spMk id="2" creationId="{F3638CB0-B481-00F1-20CD-2F84BB1EB17F}"/>
          </ac:spMkLst>
        </pc:spChg>
        <pc:picChg chg="mod">
          <ac:chgData name="ZAMTANG@NAVER.COM" userId="750a74194929a6bb" providerId="LiveId" clId="{31C90E14-DD84-4B23-AAA7-C3B54428A78E}" dt="2025-01-19T15:28:50.904" v="1675" actId="1076"/>
          <ac:picMkLst>
            <pc:docMk/>
            <pc:sldMk cId="830251394" sldId="1345"/>
            <ac:picMk id="5" creationId="{04D81676-76E6-1DC0-8D71-BFDAF7D043D4}"/>
          </ac:picMkLst>
        </pc:picChg>
        <pc:picChg chg="del">
          <ac:chgData name="ZAMTANG@NAVER.COM" userId="750a74194929a6bb" providerId="LiveId" clId="{31C90E14-DD84-4B23-AAA7-C3B54428A78E}" dt="2025-01-19T15:28:43.409" v="1673" actId="478"/>
          <ac:picMkLst>
            <pc:docMk/>
            <pc:sldMk cId="830251394" sldId="1345"/>
            <ac:picMk id="6" creationId="{D2A80E63-D2A5-EC0E-4D70-09BCF04DAE9D}"/>
          </ac:picMkLst>
        </pc:picChg>
      </pc:sldChg>
      <pc:sldChg chg="addSp modSp add mod">
        <pc:chgData name="ZAMTANG@NAVER.COM" userId="750a74194929a6bb" providerId="LiveId" clId="{31C90E14-DD84-4B23-AAA7-C3B54428A78E}" dt="2025-01-19T15:29:50.206" v="1686" actId="14100"/>
        <pc:sldMkLst>
          <pc:docMk/>
          <pc:sldMk cId="4188788721" sldId="1346"/>
        </pc:sldMkLst>
        <pc:spChg chg="mod">
          <ac:chgData name="ZAMTANG@NAVER.COM" userId="750a74194929a6bb" providerId="LiveId" clId="{31C90E14-DD84-4B23-AAA7-C3B54428A78E}" dt="2025-01-19T15:29:14.860" v="1678" actId="113"/>
          <ac:spMkLst>
            <pc:docMk/>
            <pc:sldMk cId="4188788721" sldId="1346"/>
            <ac:spMk id="2" creationId="{A2E8381C-8875-0F9C-8E6C-E5FC19D287FD}"/>
          </ac:spMkLst>
        </pc:spChg>
        <pc:picChg chg="mod">
          <ac:chgData name="ZAMTANG@NAVER.COM" userId="750a74194929a6bb" providerId="LiveId" clId="{31C90E14-DD84-4B23-AAA7-C3B54428A78E}" dt="2025-01-19T15:29:47.200" v="1685" actId="14100"/>
          <ac:picMkLst>
            <pc:docMk/>
            <pc:sldMk cId="4188788721" sldId="1346"/>
            <ac:picMk id="5" creationId="{0438C651-F5A3-6712-8934-BABB74FE60CB}"/>
          </ac:picMkLst>
        </pc:picChg>
        <pc:picChg chg="add mod">
          <ac:chgData name="ZAMTANG@NAVER.COM" userId="750a74194929a6bb" providerId="LiveId" clId="{31C90E14-DD84-4B23-AAA7-C3B54428A78E}" dt="2025-01-19T15:29:50.206" v="1686" actId="14100"/>
          <ac:picMkLst>
            <pc:docMk/>
            <pc:sldMk cId="4188788721" sldId="1346"/>
            <ac:picMk id="6" creationId="{1B1401D3-0331-8971-C7D1-954774268480}"/>
          </ac:picMkLst>
        </pc:picChg>
      </pc:sldChg>
      <pc:sldChg chg="delSp modSp add mod">
        <pc:chgData name="ZAMTANG@NAVER.COM" userId="750a74194929a6bb" providerId="LiveId" clId="{31C90E14-DD84-4B23-AAA7-C3B54428A78E}" dt="2025-01-19T15:31:01.571" v="1729" actId="1076"/>
        <pc:sldMkLst>
          <pc:docMk/>
          <pc:sldMk cId="1570789292" sldId="1347"/>
        </pc:sldMkLst>
        <pc:spChg chg="mod">
          <ac:chgData name="ZAMTANG@NAVER.COM" userId="750a74194929a6bb" providerId="LiveId" clId="{31C90E14-DD84-4B23-AAA7-C3B54428A78E}" dt="2025-01-19T15:30:39.356" v="1725" actId="113"/>
          <ac:spMkLst>
            <pc:docMk/>
            <pc:sldMk cId="1570789292" sldId="1347"/>
            <ac:spMk id="2" creationId="{C353933C-D5AB-8208-29E9-C98DB9F93AF2}"/>
          </ac:spMkLst>
        </pc:spChg>
        <pc:picChg chg="mod">
          <ac:chgData name="ZAMTANG@NAVER.COM" userId="750a74194929a6bb" providerId="LiveId" clId="{31C90E14-DD84-4B23-AAA7-C3B54428A78E}" dt="2025-01-19T15:31:01.571" v="1729" actId="1076"/>
          <ac:picMkLst>
            <pc:docMk/>
            <pc:sldMk cId="1570789292" sldId="1347"/>
            <ac:picMk id="5" creationId="{9AAB27D5-DDA4-A13A-B765-43BBABCD0A1C}"/>
          </ac:picMkLst>
        </pc:picChg>
        <pc:picChg chg="del">
          <ac:chgData name="ZAMTANG@NAVER.COM" userId="750a74194929a6bb" providerId="LiveId" clId="{31C90E14-DD84-4B23-AAA7-C3B54428A78E}" dt="2025-01-19T15:30:55.876" v="1727" actId="478"/>
          <ac:picMkLst>
            <pc:docMk/>
            <pc:sldMk cId="1570789292" sldId="1347"/>
            <ac:picMk id="6" creationId="{20FD2367-578F-B863-D368-4B68258717E6}"/>
          </ac:picMkLst>
        </pc:picChg>
      </pc:sldChg>
      <pc:sldChg chg="modSp add mod">
        <pc:chgData name="ZAMTANG@NAVER.COM" userId="750a74194929a6bb" providerId="LiveId" clId="{31C90E14-DD84-4B23-AAA7-C3B54428A78E}" dt="2025-01-19T15:31:33.408" v="1736" actId="1076"/>
        <pc:sldMkLst>
          <pc:docMk/>
          <pc:sldMk cId="4118850985" sldId="1348"/>
        </pc:sldMkLst>
        <pc:spChg chg="mod">
          <ac:chgData name="ZAMTANG@NAVER.COM" userId="750a74194929a6bb" providerId="LiveId" clId="{31C90E14-DD84-4B23-AAA7-C3B54428A78E}" dt="2025-01-19T15:31:23.959" v="1732" actId="20577"/>
          <ac:spMkLst>
            <pc:docMk/>
            <pc:sldMk cId="4118850985" sldId="1348"/>
            <ac:spMk id="2" creationId="{8EA00D8B-188C-CA9E-AA51-25B2C80EA7D2}"/>
          </ac:spMkLst>
        </pc:spChg>
        <pc:picChg chg="mod">
          <ac:chgData name="ZAMTANG@NAVER.COM" userId="750a74194929a6bb" providerId="LiveId" clId="{31C90E14-DD84-4B23-AAA7-C3B54428A78E}" dt="2025-01-19T15:31:33.408" v="1736" actId="1076"/>
          <ac:picMkLst>
            <pc:docMk/>
            <pc:sldMk cId="4118850985" sldId="1348"/>
            <ac:picMk id="5" creationId="{2F0920DD-E717-7307-231A-C38EA9877C1D}"/>
          </ac:picMkLst>
        </pc:picChg>
      </pc:sldChg>
      <pc:sldChg chg="modSp add">
        <pc:chgData name="ZAMTANG@NAVER.COM" userId="750a74194929a6bb" providerId="LiveId" clId="{31C90E14-DD84-4B23-AAA7-C3B54428A78E}" dt="2025-01-19T15:31:45.895" v="1738" actId="14826"/>
        <pc:sldMkLst>
          <pc:docMk/>
          <pc:sldMk cId="2618222223" sldId="1349"/>
        </pc:sldMkLst>
        <pc:picChg chg="mod">
          <ac:chgData name="ZAMTANG@NAVER.COM" userId="750a74194929a6bb" providerId="LiveId" clId="{31C90E14-DD84-4B23-AAA7-C3B54428A78E}" dt="2025-01-19T15:31:45.895" v="1738" actId="14826"/>
          <ac:picMkLst>
            <pc:docMk/>
            <pc:sldMk cId="2618222223" sldId="1349"/>
            <ac:picMk id="5" creationId="{E5DF90CC-C1D8-765A-85E3-A569D463AE65}"/>
          </ac:picMkLst>
        </pc:picChg>
      </pc:sldChg>
      <pc:sldChg chg="addSp modSp add mod">
        <pc:chgData name="ZAMTANG@NAVER.COM" userId="750a74194929a6bb" providerId="LiveId" clId="{31C90E14-DD84-4B23-AAA7-C3B54428A78E}" dt="2025-01-19T15:35:09.827" v="1757" actId="14100"/>
        <pc:sldMkLst>
          <pc:docMk/>
          <pc:sldMk cId="1040695952" sldId="1350"/>
        </pc:sldMkLst>
        <pc:spChg chg="mod">
          <ac:chgData name="ZAMTANG@NAVER.COM" userId="750a74194929a6bb" providerId="LiveId" clId="{31C90E14-DD84-4B23-AAA7-C3B54428A78E}" dt="2025-01-19T15:32:06.723" v="1750" actId="20577"/>
          <ac:spMkLst>
            <pc:docMk/>
            <pc:sldMk cId="1040695952" sldId="1350"/>
            <ac:spMk id="2" creationId="{A96F3DF0-6B46-E5E3-E22B-8E0440D6F2CA}"/>
          </ac:spMkLst>
        </pc:spChg>
        <pc:spChg chg="add mod">
          <ac:chgData name="ZAMTANG@NAVER.COM" userId="750a74194929a6bb" providerId="LiveId" clId="{31C90E14-DD84-4B23-AAA7-C3B54428A78E}" dt="2025-01-19T15:35:09.827" v="1757" actId="14100"/>
          <ac:spMkLst>
            <pc:docMk/>
            <pc:sldMk cId="1040695952" sldId="1350"/>
            <ac:spMk id="4" creationId="{239FCB4D-BC39-0F26-4622-8FEDD7F63C57}"/>
          </ac:spMkLst>
        </pc:spChg>
        <pc:picChg chg="mod">
          <ac:chgData name="ZAMTANG@NAVER.COM" userId="750a74194929a6bb" providerId="LiveId" clId="{31C90E14-DD84-4B23-AAA7-C3B54428A78E}" dt="2025-01-19T15:34:33.259" v="1752" actId="1076"/>
          <ac:picMkLst>
            <pc:docMk/>
            <pc:sldMk cId="1040695952" sldId="1350"/>
            <ac:picMk id="5" creationId="{D7E3351E-7131-7F64-BE12-B157625CA28C}"/>
          </ac:picMkLst>
        </pc:picChg>
      </pc:sldChg>
      <pc:sldChg chg="modSp add mod">
        <pc:chgData name="ZAMTANG@NAVER.COM" userId="750a74194929a6bb" providerId="LiveId" clId="{31C90E14-DD84-4B23-AAA7-C3B54428A78E}" dt="2025-01-19T15:36:19.904" v="1763" actId="14100"/>
        <pc:sldMkLst>
          <pc:docMk/>
          <pc:sldMk cId="1050831393" sldId="1351"/>
        </pc:sldMkLst>
        <pc:spChg chg="mod">
          <ac:chgData name="ZAMTANG@NAVER.COM" userId="750a74194929a6bb" providerId="LiveId" clId="{31C90E14-DD84-4B23-AAA7-C3B54428A78E}" dt="2025-01-19T15:35:59.803" v="1760" actId="113"/>
          <ac:spMkLst>
            <pc:docMk/>
            <pc:sldMk cId="1050831393" sldId="1351"/>
            <ac:spMk id="2" creationId="{7FA07421-6FC5-5D6E-4C92-A947432BEDB0}"/>
          </ac:spMkLst>
        </pc:spChg>
        <pc:picChg chg="mod">
          <ac:chgData name="ZAMTANG@NAVER.COM" userId="750a74194929a6bb" providerId="LiveId" clId="{31C90E14-DD84-4B23-AAA7-C3B54428A78E}" dt="2025-01-19T15:36:19.904" v="1763" actId="14100"/>
          <ac:picMkLst>
            <pc:docMk/>
            <pc:sldMk cId="1050831393" sldId="1351"/>
            <ac:picMk id="5" creationId="{47E00B15-50AD-75A6-0084-8B22B4273FC0}"/>
          </ac:picMkLst>
        </pc:picChg>
      </pc:sldChg>
      <pc:sldChg chg="modSp add mod">
        <pc:chgData name="ZAMTANG@NAVER.COM" userId="750a74194929a6bb" providerId="LiveId" clId="{31C90E14-DD84-4B23-AAA7-C3B54428A78E}" dt="2025-01-19T15:36:44.974" v="1768" actId="1076"/>
        <pc:sldMkLst>
          <pc:docMk/>
          <pc:sldMk cId="1511331603" sldId="1352"/>
        </pc:sldMkLst>
        <pc:spChg chg="mod">
          <ac:chgData name="ZAMTANG@NAVER.COM" userId="750a74194929a6bb" providerId="LiveId" clId="{31C90E14-DD84-4B23-AAA7-C3B54428A78E}" dt="2025-01-19T15:36:26.059" v="1765" actId="20577"/>
          <ac:spMkLst>
            <pc:docMk/>
            <pc:sldMk cId="1511331603" sldId="1352"/>
            <ac:spMk id="2" creationId="{0F58DC32-38A5-1982-4401-F18D4B4B7A91}"/>
          </ac:spMkLst>
        </pc:spChg>
        <pc:picChg chg="mod">
          <ac:chgData name="ZAMTANG@NAVER.COM" userId="750a74194929a6bb" providerId="LiveId" clId="{31C90E14-DD84-4B23-AAA7-C3B54428A78E}" dt="2025-01-19T15:36:44.974" v="1768" actId="1076"/>
          <ac:picMkLst>
            <pc:docMk/>
            <pc:sldMk cId="1511331603" sldId="1352"/>
            <ac:picMk id="5" creationId="{A5036ACE-9188-453A-E939-A90E54DCBF5D}"/>
          </ac:picMkLst>
        </pc:picChg>
      </pc:sldChg>
      <pc:sldChg chg="modSp add mod">
        <pc:chgData name="ZAMTANG@NAVER.COM" userId="750a74194929a6bb" providerId="LiveId" clId="{31C90E14-DD84-4B23-AAA7-C3B54428A78E}" dt="2025-01-19T15:37:45.144" v="1789" actId="14100"/>
        <pc:sldMkLst>
          <pc:docMk/>
          <pc:sldMk cId="90118824" sldId="1353"/>
        </pc:sldMkLst>
        <pc:spChg chg="mod">
          <ac:chgData name="ZAMTANG@NAVER.COM" userId="750a74194929a6bb" providerId="LiveId" clId="{31C90E14-DD84-4B23-AAA7-C3B54428A78E}" dt="2025-01-19T15:37:45.144" v="1789" actId="14100"/>
          <ac:spMkLst>
            <pc:docMk/>
            <pc:sldMk cId="90118824" sldId="1353"/>
            <ac:spMk id="2" creationId="{49E871E7-924A-6723-C12E-0F63CE81B4B4}"/>
          </ac:spMkLst>
        </pc:spChg>
        <pc:picChg chg="mod">
          <ac:chgData name="ZAMTANG@NAVER.COM" userId="750a74194929a6bb" providerId="LiveId" clId="{31C90E14-DD84-4B23-AAA7-C3B54428A78E}" dt="2025-01-19T15:37:37.318" v="1787" actId="1076"/>
          <ac:picMkLst>
            <pc:docMk/>
            <pc:sldMk cId="90118824" sldId="1353"/>
            <ac:picMk id="5" creationId="{E122C1FE-E993-6472-54AF-FC9757641E12}"/>
          </ac:picMkLst>
        </pc:picChg>
      </pc:sldChg>
      <pc:sldChg chg="modSp add mod">
        <pc:chgData name="ZAMTANG@NAVER.COM" userId="750a74194929a6bb" providerId="LiveId" clId="{31C90E14-DD84-4B23-AAA7-C3B54428A78E}" dt="2025-01-19T15:38:33.754" v="1793" actId="14826"/>
        <pc:sldMkLst>
          <pc:docMk/>
          <pc:sldMk cId="3643766329" sldId="1354"/>
        </pc:sldMkLst>
        <pc:spChg chg="mod">
          <ac:chgData name="ZAMTANG@NAVER.COM" userId="750a74194929a6bb" providerId="LiveId" clId="{31C90E14-DD84-4B23-AAA7-C3B54428A78E}" dt="2025-01-19T15:38:25.273" v="1792" actId="113"/>
          <ac:spMkLst>
            <pc:docMk/>
            <pc:sldMk cId="3643766329" sldId="1354"/>
            <ac:spMk id="2" creationId="{D46A442B-D540-5A5D-9463-C30FB697F021}"/>
          </ac:spMkLst>
        </pc:spChg>
        <pc:picChg chg="mod">
          <ac:chgData name="ZAMTANG@NAVER.COM" userId="750a74194929a6bb" providerId="LiveId" clId="{31C90E14-DD84-4B23-AAA7-C3B54428A78E}" dt="2025-01-19T15:38:33.754" v="1793" actId="14826"/>
          <ac:picMkLst>
            <pc:docMk/>
            <pc:sldMk cId="3643766329" sldId="1354"/>
            <ac:picMk id="5" creationId="{37364E0F-1C3D-64C0-5F25-F07C5F98482D}"/>
          </ac:picMkLst>
        </pc:picChg>
      </pc:sldChg>
      <pc:sldChg chg="modSp add mod">
        <pc:chgData name="ZAMTANG@NAVER.COM" userId="750a74194929a6bb" providerId="LiveId" clId="{31C90E14-DD84-4B23-AAA7-C3B54428A78E}" dt="2025-01-19T15:38:54.716" v="1798" actId="14826"/>
        <pc:sldMkLst>
          <pc:docMk/>
          <pc:sldMk cId="3137223115" sldId="1355"/>
        </pc:sldMkLst>
        <pc:spChg chg="mod">
          <ac:chgData name="ZAMTANG@NAVER.COM" userId="750a74194929a6bb" providerId="LiveId" clId="{31C90E14-DD84-4B23-AAA7-C3B54428A78E}" dt="2025-01-19T15:38:39.923" v="1795" actId="20577"/>
          <ac:spMkLst>
            <pc:docMk/>
            <pc:sldMk cId="3137223115" sldId="1355"/>
            <ac:spMk id="2" creationId="{2FA9910F-EDEA-1109-31FD-595E8FCFB242}"/>
          </ac:spMkLst>
        </pc:spChg>
        <pc:picChg chg="mod">
          <ac:chgData name="ZAMTANG@NAVER.COM" userId="750a74194929a6bb" providerId="LiveId" clId="{31C90E14-DD84-4B23-AAA7-C3B54428A78E}" dt="2025-01-19T15:38:54.716" v="1798" actId="14826"/>
          <ac:picMkLst>
            <pc:docMk/>
            <pc:sldMk cId="3137223115" sldId="1355"/>
            <ac:picMk id="5" creationId="{A8A6D20F-E315-EF26-62B1-16423B2E1B40}"/>
          </ac:picMkLst>
        </pc:picChg>
      </pc:sldChg>
      <pc:sldChg chg="modSp add mod">
        <pc:chgData name="ZAMTANG@NAVER.COM" userId="750a74194929a6bb" providerId="LiveId" clId="{31C90E14-DD84-4B23-AAA7-C3B54428A78E}" dt="2025-01-19T15:39:40.057" v="1818" actId="404"/>
        <pc:sldMkLst>
          <pc:docMk/>
          <pc:sldMk cId="1863660230" sldId="1356"/>
        </pc:sldMkLst>
        <pc:spChg chg="mod">
          <ac:chgData name="ZAMTANG@NAVER.COM" userId="750a74194929a6bb" providerId="LiveId" clId="{31C90E14-DD84-4B23-AAA7-C3B54428A78E}" dt="2025-01-19T15:39:40.057" v="1818" actId="404"/>
          <ac:spMkLst>
            <pc:docMk/>
            <pc:sldMk cId="1863660230" sldId="1356"/>
            <ac:spMk id="2" creationId="{71B727C9-F898-39B0-7B67-DBC6A35B8273}"/>
          </ac:spMkLst>
        </pc:spChg>
        <pc:picChg chg="mod">
          <ac:chgData name="ZAMTANG@NAVER.COM" userId="750a74194929a6bb" providerId="LiveId" clId="{31C90E14-DD84-4B23-AAA7-C3B54428A78E}" dt="2025-01-19T15:39:28.871" v="1803" actId="1076"/>
          <ac:picMkLst>
            <pc:docMk/>
            <pc:sldMk cId="1863660230" sldId="1356"/>
            <ac:picMk id="5" creationId="{1097B580-91FA-E69D-F4D6-E2721CD9C527}"/>
          </ac:picMkLst>
        </pc:picChg>
      </pc:sldChg>
      <pc:sldChg chg="modSp add mod">
        <pc:chgData name="ZAMTANG@NAVER.COM" userId="750a74194929a6bb" providerId="LiveId" clId="{31C90E14-DD84-4B23-AAA7-C3B54428A78E}" dt="2025-01-19T15:40:28.817" v="1824" actId="1076"/>
        <pc:sldMkLst>
          <pc:docMk/>
          <pc:sldMk cId="901645836" sldId="1357"/>
        </pc:sldMkLst>
        <pc:spChg chg="mod">
          <ac:chgData name="ZAMTANG@NAVER.COM" userId="750a74194929a6bb" providerId="LiveId" clId="{31C90E14-DD84-4B23-AAA7-C3B54428A78E}" dt="2025-01-19T15:40:07.439" v="1821" actId="113"/>
          <ac:spMkLst>
            <pc:docMk/>
            <pc:sldMk cId="901645836" sldId="1357"/>
            <ac:spMk id="2" creationId="{51C052F9-4707-FFBB-7D4B-17791E822313}"/>
          </ac:spMkLst>
        </pc:spChg>
        <pc:picChg chg="mod">
          <ac:chgData name="ZAMTANG@NAVER.COM" userId="750a74194929a6bb" providerId="LiveId" clId="{31C90E14-DD84-4B23-AAA7-C3B54428A78E}" dt="2025-01-19T15:40:28.817" v="1824" actId="1076"/>
          <ac:picMkLst>
            <pc:docMk/>
            <pc:sldMk cId="901645836" sldId="1357"/>
            <ac:picMk id="5" creationId="{A43BACAC-E70B-94B1-4758-6BA301DBBF9E}"/>
          </ac:picMkLst>
        </pc:picChg>
      </pc:sldChg>
      <pc:sldChg chg="modSp add mod">
        <pc:chgData name="ZAMTANG@NAVER.COM" userId="750a74194929a6bb" providerId="LiveId" clId="{31C90E14-DD84-4B23-AAA7-C3B54428A78E}" dt="2025-01-19T15:40:52.844" v="1830" actId="1076"/>
        <pc:sldMkLst>
          <pc:docMk/>
          <pc:sldMk cId="3678966455" sldId="1358"/>
        </pc:sldMkLst>
        <pc:spChg chg="mod">
          <ac:chgData name="ZAMTANG@NAVER.COM" userId="750a74194929a6bb" providerId="LiveId" clId="{31C90E14-DD84-4B23-AAA7-C3B54428A78E}" dt="2025-01-19T15:40:33.791" v="1826" actId="20577"/>
          <ac:spMkLst>
            <pc:docMk/>
            <pc:sldMk cId="3678966455" sldId="1358"/>
            <ac:spMk id="2" creationId="{4F70927F-EE0F-8DEF-8550-BFAD55091E79}"/>
          </ac:spMkLst>
        </pc:spChg>
        <pc:picChg chg="mod">
          <ac:chgData name="ZAMTANG@NAVER.COM" userId="750a74194929a6bb" providerId="LiveId" clId="{31C90E14-DD84-4B23-AAA7-C3B54428A78E}" dt="2025-01-19T15:40:52.844" v="1830" actId="1076"/>
          <ac:picMkLst>
            <pc:docMk/>
            <pc:sldMk cId="3678966455" sldId="1358"/>
            <ac:picMk id="5" creationId="{268BA9F4-EBBC-492B-0817-E273EE95565D}"/>
          </ac:picMkLst>
        </pc:picChg>
      </pc:sldChg>
      <pc:sldChg chg="modSp add">
        <pc:chgData name="ZAMTANG@NAVER.COM" userId="750a74194929a6bb" providerId="LiveId" clId="{31C90E14-DD84-4B23-AAA7-C3B54428A78E}" dt="2025-01-19T15:41:06.551" v="1832" actId="14826"/>
        <pc:sldMkLst>
          <pc:docMk/>
          <pc:sldMk cId="1655174372" sldId="1359"/>
        </pc:sldMkLst>
        <pc:picChg chg="mod">
          <ac:chgData name="ZAMTANG@NAVER.COM" userId="750a74194929a6bb" providerId="LiveId" clId="{31C90E14-DD84-4B23-AAA7-C3B54428A78E}" dt="2025-01-19T15:41:06.551" v="1832" actId="14826"/>
          <ac:picMkLst>
            <pc:docMk/>
            <pc:sldMk cId="1655174372" sldId="1359"/>
            <ac:picMk id="5" creationId="{B225D742-DE91-BCC8-FCB0-66537AF3690F}"/>
          </ac:picMkLst>
        </pc:picChg>
      </pc:sldChg>
      <pc:sldChg chg="addSp modSp add mod">
        <pc:chgData name="ZAMTANG@NAVER.COM" userId="750a74194929a6bb" providerId="LiveId" clId="{31C90E14-DD84-4B23-AAA7-C3B54428A78E}" dt="2025-01-19T15:42:25.203" v="1841"/>
        <pc:sldMkLst>
          <pc:docMk/>
          <pc:sldMk cId="974412802" sldId="1360"/>
        </pc:sldMkLst>
        <pc:spChg chg="add mod">
          <ac:chgData name="ZAMTANG@NAVER.COM" userId="750a74194929a6bb" providerId="LiveId" clId="{31C90E14-DD84-4B23-AAA7-C3B54428A78E}" dt="2025-01-19T15:42:25.203" v="1841"/>
          <ac:spMkLst>
            <pc:docMk/>
            <pc:sldMk cId="974412802" sldId="1360"/>
            <ac:spMk id="4" creationId="{CBE00DD1-0F67-3DD3-1111-865AAD0E40E7}"/>
          </ac:spMkLst>
        </pc:spChg>
        <pc:picChg chg="mod">
          <ac:chgData name="ZAMTANG@NAVER.COM" userId="750a74194929a6bb" providerId="LiveId" clId="{31C90E14-DD84-4B23-AAA7-C3B54428A78E}" dt="2025-01-19T15:41:26.951" v="1836" actId="14100"/>
          <ac:picMkLst>
            <pc:docMk/>
            <pc:sldMk cId="974412802" sldId="1360"/>
            <ac:picMk id="5" creationId="{21AB1F7E-90E1-55E7-063D-374AE5AE1B72}"/>
          </ac:picMkLst>
        </pc:picChg>
      </pc:sldChg>
      <pc:sldChg chg="addSp modSp add mod">
        <pc:chgData name="ZAMTANG@NAVER.COM" userId="750a74194929a6bb" providerId="LiveId" clId="{31C90E14-DD84-4B23-AAA7-C3B54428A78E}" dt="2025-01-19T15:44:10.008" v="1860" actId="1076"/>
        <pc:sldMkLst>
          <pc:docMk/>
          <pc:sldMk cId="1512816832" sldId="1361"/>
        </pc:sldMkLst>
        <pc:spChg chg="mod">
          <ac:chgData name="ZAMTANG@NAVER.COM" userId="750a74194929a6bb" providerId="LiveId" clId="{31C90E14-DD84-4B23-AAA7-C3B54428A78E}" dt="2025-01-19T15:43:08.472" v="1844" actId="113"/>
          <ac:spMkLst>
            <pc:docMk/>
            <pc:sldMk cId="1512816832" sldId="1361"/>
            <ac:spMk id="2" creationId="{D2D0F99D-A1ED-8B38-7CF5-25579B252F45}"/>
          </ac:spMkLst>
        </pc:spChg>
        <pc:picChg chg="mod">
          <ac:chgData name="ZAMTANG@NAVER.COM" userId="750a74194929a6bb" providerId="LiveId" clId="{31C90E14-DD84-4B23-AAA7-C3B54428A78E}" dt="2025-01-19T15:44:07.535" v="1859" actId="1076"/>
          <ac:picMkLst>
            <pc:docMk/>
            <pc:sldMk cId="1512816832" sldId="1361"/>
            <ac:picMk id="5" creationId="{0B3891BA-2D42-C7FB-96BC-24D423D62889}"/>
          </ac:picMkLst>
        </pc:picChg>
        <pc:picChg chg="add mod">
          <ac:chgData name="ZAMTANG@NAVER.COM" userId="750a74194929a6bb" providerId="LiveId" clId="{31C90E14-DD84-4B23-AAA7-C3B54428A78E}" dt="2025-01-19T15:44:10.008" v="1860" actId="1076"/>
          <ac:picMkLst>
            <pc:docMk/>
            <pc:sldMk cId="1512816832" sldId="1361"/>
            <ac:picMk id="6" creationId="{4A56E507-8C34-52CF-43DD-C7B2176D344C}"/>
          </ac:picMkLst>
        </pc:picChg>
      </pc:sldChg>
      <pc:sldChg chg="modSp add mod">
        <pc:chgData name="ZAMTANG@NAVER.COM" userId="750a74194929a6bb" providerId="LiveId" clId="{31C90E14-DD84-4B23-AAA7-C3B54428A78E}" dt="2025-01-19T15:45:15.398" v="1874" actId="1076"/>
        <pc:sldMkLst>
          <pc:docMk/>
          <pc:sldMk cId="2136220997" sldId="1362"/>
        </pc:sldMkLst>
        <pc:spChg chg="mod">
          <ac:chgData name="ZAMTANG@NAVER.COM" userId="750a74194929a6bb" providerId="LiveId" clId="{31C90E14-DD84-4B23-AAA7-C3B54428A78E}" dt="2025-01-19T15:44:33.819" v="1863" actId="113"/>
          <ac:spMkLst>
            <pc:docMk/>
            <pc:sldMk cId="2136220997" sldId="1362"/>
            <ac:spMk id="2" creationId="{3E4AC000-18BE-4EC5-B0CB-360DB88D13A8}"/>
          </ac:spMkLst>
        </pc:spChg>
        <pc:picChg chg="mod">
          <ac:chgData name="ZAMTANG@NAVER.COM" userId="750a74194929a6bb" providerId="LiveId" clId="{31C90E14-DD84-4B23-AAA7-C3B54428A78E}" dt="2025-01-19T15:45:15.398" v="1874" actId="1076"/>
          <ac:picMkLst>
            <pc:docMk/>
            <pc:sldMk cId="2136220997" sldId="1362"/>
            <ac:picMk id="5" creationId="{BBCD0EC3-9482-66C6-CF1F-FC84F8951622}"/>
          </ac:picMkLst>
        </pc:picChg>
        <pc:picChg chg="mod">
          <ac:chgData name="ZAMTANG@NAVER.COM" userId="750a74194929a6bb" providerId="LiveId" clId="{31C90E14-DD84-4B23-AAA7-C3B54428A78E}" dt="2025-01-19T15:45:07.431" v="1872" actId="1076"/>
          <ac:picMkLst>
            <pc:docMk/>
            <pc:sldMk cId="2136220997" sldId="1362"/>
            <ac:picMk id="6" creationId="{DDEFB95B-C258-CFE0-4026-598C9FC5A3B7}"/>
          </ac:picMkLst>
        </pc:picChg>
      </pc:sldChg>
      <pc:sldChg chg="modSp add del mod">
        <pc:chgData name="ZAMTANG@NAVER.COM" userId="750a74194929a6bb" providerId="LiveId" clId="{31C90E14-DD84-4B23-AAA7-C3B54428A78E}" dt="2025-01-19T15:43:47.686" v="1854" actId="47"/>
        <pc:sldMkLst>
          <pc:docMk/>
          <pc:sldMk cId="3422619765" sldId="1362"/>
        </pc:sldMkLst>
        <pc:spChg chg="mod">
          <ac:chgData name="ZAMTANG@NAVER.COM" userId="750a74194929a6bb" providerId="LiveId" clId="{31C90E14-DD84-4B23-AAA7-C3B54428A78E}" dt="2025-01-19T15:43:32.887" v="1851" actId="20577"/>
          <ac:spMkLst>
            <pc:docMk/>
            <pc:sldMk cId="3422619765" sldId="1362"/>
            <ac:spMk id="2" creationId="{6EA757DA-B281-6F12-1231-526A71798B6F}"/>
          </ac:spMkLst>
        </pc:spChg>
        <pc:picChg chg="mod">
          <ac:chgData name="ZAMTANG@NAVER.COM" userId="750a74194929a6bb" providerId="LiveId" clId="{31C90E14-DD84-4B23-AAA7-C3B54428A78E}" dt="2025-01-19T15:43:37.626" v="1853" actId="1076"/>
          <ac:picMkLst>
            <pc:docMk/>
            <pc:sldMk cId="3422619765" sldId="1362"/>
            <ac:picMk id="5" creationId="{EFA2DC4C-4D1A-A5ED-3213-F6E64AA2621A}"/>
          </ac:picMkLst>
        </pc:picChg>
      </pc:sldChg>
      <pc:sldChg chg="delSp modSp add mod">
        <pc:chgData name="ZAMTANG@NAVER.COM" userId="750a74194929a6bb" providerId="LiveId" clId="{31C90E14-DD84-4B23-AAA7-C3B54428A78E}" dt="2025-01-19T15:45:58.799" v="1881" actId="1076"/>
        <pc:sldMkLst>
          <pc:docMk/>
          <pc:sldMk cId="3771790798" sldId="1363"/>
        </pc:sldMkLst>
        <pc:spChg chg="mod">
          <ac:chgData name="ZAMTANG@NAVER.COM" userId="750a74194929a6bb" providerId="LiveId" clId="{31C90E14-DD84-4B23-AAA7-C3B54428A78E}" dt="2025-01-19T15:45:44.796" v="1877" actId="113"/>
          <ac:spMkLst>
            <pc:docMk/>
            <pc:sldMk cId="3771790798" sldId="1363"/>
            <ac:spMk id="2" creationId="{89535276-C7A8-1018-8AC9-DEC21AADE136}"/>
          </ac:spMkLst>
        </pc:spChg>
        <pc:picChg chg="mod">
          <ac:chgData name="ZAMTANG@NAVER.COM" userId="750a74194929a6bb" providerId="LiveId" clId="{31C90E14-DD84-4B23-AAA7-C3B54428A78E}" dt="2025-01-19T15:45:58.799" v="1881" actId="1076"/>
          <ac:picMkLst>
            <pc:docMk/>
            <pc:sldMk cId="3771790798" sldId="1363"/>
            <ac:picMk id="5" creationId="{9B2673A1-6BA5-49E5-B2D8-9A8A54C8B475}"/>
          </ac:picMkLst>
        </pc:picChg>
        <pc:picChg chg="del">
          <ac:chgData name="ZAMTANG@NAVER.COM" userId="750a74194929a6bb" providerId="LiveId" clId="{31C90E14-DD84-4B23-AAA7-C3B54428A78E}" dt="2025-01-19T15:45:52.187" v="1879" actId="478"/>
          <ac:picMkLst>
            <pc:docMk/>
            <pc:sldMk cId="3771790798" sldId="1363"/>
            <ac:picMk id="6" creationId="{996D05CB-2C00-AADD-B04A-949B9D0A5C02}"/>
          </ac:picMkLst>
        </pc:picChg>
      </pc:sldChg>
      <pc:sldChg chg="addSp modSp add mod">
        <pc:chgData name="ZAMTANG@NAVER.COM" userId="750a74194929a6bb" providerId="LiveId" clId="{31C90E14-DD84-4B23-AAA7-C3B54428A78E}" dt="2025-01-19T15:47:55.313" v="1908" actId="14100"/>
        <pc:sldMkLst>
          <pc:docMk/>
          <pc:sldMk cId="2048878041" sldId="1364"/>
        </pc:sldMkLst>
        <pc:spChg chg="mod">
          <ac:chgData name="ZAMTANG@NAVER.COM" userId="750a74194929a6bb" providerId="LiveId" clId="{31C90E14-DD84-4B23-AAA7-C3B54428A78E}" dt="2025-01-19T15:46:35.734" v="1884" actId="113"/>
          <ac:spMkLst>
            <pc:docMk/>
            <pc:sldMk cId="2048878041" sldId="1364"/>
            <ac:spMk id="2" creationId="{B6451580-BC14-890A-C101-8F3BDF039DDE}"/>
          </ac:spMkLst>
        </pc:spChg>
        <pc:picChg chg="mod">
          <ac:chgData name="ZAMTANG@NAVER.COM" userId="750a74194929a6bb" providerId="LiveId" clId="{31C90E14-DD84-4B23-AAA7-C3B54428A78E}" dt="2025-01-19T15:47:49.019" v="1904" actId="1076"/>
          <ac:picMkLst>
            <pc:docMk/>
            <pc:sldMk cId="2048878041" sldId="1364"/>
            <ac:picMk id="5" creationId="{E0560460-D683-023E-E231-650D2F759753}"/>
          </ac:picMkLst>
        </pc:picChg>
        <pc:picChg chg="add mod">
          <ac:chgData name="ZAMTANG@NAVER.COM" userId="750a74194929a6bb" providerId="LiveId" clId="{31C90E14-DD84-4B23-AAA7-C3B54428A78E}" dt="2025-01-19T15:47:50.701" v="1905" actId="1076"/>
          <ac:picMkLst>
            <pc:docMk/>
            <pc:sldMk cId="2048878041" sldId="1364"/>
            <ac:picMk id="6" creationId="{8CECD5A9-C37B-287A-AD1D-362974BA0E32}"/>
          </ac:picMkLst>
        </pc:picChg>
        <pc:picChg chg="add mod">
          <ac:chgData name="ZAMTANG@NAVER.COM" userId="750a74194929a6bb" providerId="LiveId" clId="{31C90E14-DD84-4B23-AAA7-C3B54428A78E}" dt="2025-01-19T15:47:51.781" v="1906" actId="1076"/>
          <ac:picMkLst>
            <pc:docMk/>
            <pc:sldMk cId="2048878041" sldId="1364"/>
            <ac:picMk id="8" creationId="{FB72992C-F9DC-8FE8-F36E-90716248559B}"/>
          </ac:picMkLst>
        </pc:picChg>
        <pc:picChg chg="add mod">
          <ac:chgData name="ZAMTANG@NAVER.COM" userId="750a74194929a6bb" providerId="LiveId" clId="{31C90E14-DD84-4B23-AAA7-C3B54428A78E}" dt="2025-01-19T15:47:55.313" v="1908" actId="14100"/>
          <ac:picMkLst>
            <pc:docMk/>
            <pc:sldMk cId="2048878041" sldId="1364"/>
            <ac:picMk id="10" creationId="{E6A4ACF4-8399-1073-C971-007D18F2C573}"/>
          </ac:picMkLst>
        </pc:picChg>
      </pc:sldChg>
      <pc:sldChg chg="delSp modSp add mod">
        <pc:chgData name="ZAMTANG@NAVER.COM" userId="750a74194929a6bb" providerId="LiveId" clId="{31C90E14-DD84-4B23-AAA7-C3B54428A78E}" dt="2025-01-19T15:49:10.666" v="1980" actId="1076"/>
        <pc:sldMkLst>
          <pc:docMk/>
          <pc:sldMk cId="1010926186" sldId="1365"/>
        </pc:sldMkLst>
        <pc:spChg chg="mod">
          <ac:chgData name="ZAMTANG@NAVER.COM" userId="750a74194929a6bb" providerId="LiveId" clId="{31C90E14-DD84-4B23-AAA7-C3B54428A78E}" dt="2025-01-19T15:48:49.683" v="1974" actId="113"/>
          <ac:spMkLst>
            <pc:docMk/>
            <pc:sldMk cId="1010926186" sldId="1365"/>
            <ac:spMk id="2" creationId="{BCB8F44B-6C5D-A9A3-180C-3C4FF7C6753A}"/>
          </ac:spMkLst>
        </pc:spChg>
        <pc:picChg chg="mod">
          <ac:chgData name="ZAMTANG@NAVER.COM" userId="750a74194929a6bb" providerId="LiveId" clId="{31C90E14-DD84-4B23-AAA7-C3B54428A78E}" dt="2025-01-19T15:49:10.666" v="1980" actId="1076"/>
          <ac:picMkLst>
            <pc:docMk/>
            <pc:sldMk cId="1010926186" sldId="1365"/>
            <ac:picMk id="5" creationId="{894AA2AD-929A-DB61-9E82-14ADA5179D66}"/>
          </ac:picMkLst>
        </pc:picChg>
        <pc:picChg chg="del">
          <ac:chgData name="ZAMTANG@NAVER.COM" userId="750a74194929a6bb" providerId="LiveId" clId="{31C90E14-DD84-4B23-AAA7-C3B54428A78E}" dt="2025-01-19T15:49:05.383" v="1976" actId="478"/>
          <ac:picMkLst>
            <pc:docMk/>
            <pc:sldMk cId="1010926186" sldId="1365"/>
            <ac:picMk id="6" creationId="{622E9261-2444-D54E-71C9-AA6034820DFB}"/>
          </ac:picMkLst>
        </pc:picChg>
        <pc:picChg chg="del">
          <ac:chgData name="ZAMTANG@NAVER.COM" userId="750a74194929a6bb" providerId="LiveId" clId="{31C90E14-DD84-4B23-AAA7-C3B54428A78E}" dt="2025-01-19T15:49:05.775" v="1977" actId="478"/>
          <ac:picMkLst>
            <pc:docMk/>
            <pc:sldMk cId="1010926186" sldId="1365"/>
            <ac:picMk id="8" creationId="{C883DD9F-F7A0-C251-508D-6E4523E89362}"/>
          </ac:picMkLst>
        </pc:picChg>
        <pc:picChg chg="del">
          <ac:chgData name="ZAMTANG@NAVER.COM" userId="750a74194929a6bb" providerId="LiveId" clId="{31C90E14-DD84-4B23-AAA7-C3B54428A78E}" dt="2025-01-19T15:49:06.114" v="1978" actId="478"/>
          <ac:picMkLst>
            <pc:docMk/>
            <pc:sldMk cId="1010926186" sldId="1365"/>
            <ac:picMk id="10" creationId="{15CEF52B-8919-36BC-3D10-CABEF07F4E95}"/>
          </ac:picMkLst>
        </pc:picChg>
      </pc:sldChg>
      <pc:sldChg chg="modSp add mod">
        <pc:chgData name="ZAMTANG@NAVER.COM" userId="750a74194929a6bb" providerId="LiveId" clId="{31C90E14-DD84-4B23-AAA7-C3B54428A78E}" dt="2025-01-19T15:50:06.797" v="2002" actId="20577"/>
        <pc:sldMkLst>
          <pc:docMk/>
          <pc:sldMk cId="159498101" sldId="1366"/>
        </pc:sldMkLst>
        <pc:spChg chg="mod">
          <ac:chgData name="ZAMTANG@NAVER.COM" userId="750a74194929a6bb" providerId="LiveId" clId="{31C90E14-DD84-4B23-AAA7-C3B54428A78E}" dt="2025-01-19T15:50:06.797" v="2002" actId="20577"/>
          <ac:spMkLst>
            <pc:docMk/>
            <pc:sldMk cId="159498101" sldId="1366"/>
            <ac:spMk id="2" creationId="{1108D9C5-CE56-EF0A-3056-3EA993E0CC91}"/>
          </ac:spMkLst>
        </pc:spChg>
        <pc:picChg chg="mod">
          <ac:chgData name="ZAMTANG@NAVER.COM" userId="750a74194929a6bb" providerId="LiveId" clId="{31C90E14-DD84-4B23-AAA7-C3B54428A78E}" dt="2025-01-19T15:49:44.647" v="1988" actId="1076"/>
          <ac:picMkLst>
            <pc:docMk/>
            <pc:sldMk cId="159498101" sldId="1366"/>
            <ac:picMk id="5" creationId="{47CC30C4-DC9B-0114-275A-6521969E6DE1}"/>
          </ac:picMkLst>
        </pc:picChg>
      </pc:sldChg>
      <pc:sldChg chg="modSp add mod">
        <pc:chgData name="ZAMTANG@NAVER.COM" userId="750a74194929a6bb" providerId="LiveId" clId="{31C90E14-DD84-4B23-AAA7-C3B54428A78E}" dt="2025-01-19T15:50:45.975" v="2009" actId="1076"/>
        <pc:sldMkLst>
          <pc:docMk/>
          <pc:sldMk cId="1094799798" sldId="1367"/>
        </pc:sldMkLst>
        <pc:spChg chg="mod">
          <ac:chgData name="ZAMTANG@NAVER.COM" userId="750a74194929a6bb" providerId="LiveId" clId="{31C90E14-DD84-4B23-AAA7-C3B54428A78E}" dt="2025-01-19T15:50:42.156" v="2007" actId="20577"/>
          <ac:spMkLst>
            <pc:docMk/>
            <pc:sldMk cId="1094799798" sldId="1367"/>
            <ac:spMk id="2" creationId="{56D14096-35C0-4DBD-14CD-3A163A4C76DA}"/>
          </ac:spMkLst>
        </pc:spChg>
        <pc:picChg chg="mod">
          <ac:chgData name="ZAMTANG@NAVER.COM" userId="750a74194929a6bb" providerId="LiveId" clId="{31C90E14-DD84-4B23-AAA7-C3B54428A78E}" dt="2025-01-19T15:50:45.975" v="2009" actId="1076"/>
          <ac:picMkLst>
            <pc:docMk/>
            <pc:sldMk cId="1094799798" sldId="1367"/>
            <ac:picMk id="5" creationId="{26FD3659-09A7-54C4-B15E-30B913F804A5}"/>
          </ac:picMkLst>
        </pc:picChg>
      </pc:sldChg>
      <pc:sldChg chg="modSp add mod">
        <pc:chgData name="ZAMTANG@NAVER.COM" userId="750a74194929a6bb" providerId="LiveId" clId="{31C90E14-DD84-4B23-AAA7-C3B54428A78E}" dt="2025-01-19T15:51:40.187" v="2029"/>
        <pc:sldMkLst>
          <pc:docMk/>
          <pc:sldMk cId="4235553101" sldId="1368"/>
        </pc:sldMkLst>
        <pc:spChg chg="mod">
          <ac:chgData name="ZAMTANG@NAVER.COM" userId="750a74194929a6bb" providerId="LiveId" clId="{31C90E14-DD84-4B23-AAA7-C3B54428A78E}" dt="2025-01-19T15:51:40.187" v="2029"/>
          <ac:spMkLst>
            <pc:docMk/>
            <pc:sldMk cId="4235553101" sldId="1368"/>
            <ac:spMk id="2" creationId="{7EA9A9E2-6F92-5C5C-E296-483BB0EF3450}"/>
          </ac:spMkLst>
        </pc:spChg>
        <pc:picChg chg="mod">
          <ac:chgData name="ZAMTANG@NAVER.COM" userId="750a74194929a6bb" providerId="LiveId" clId="{31C90E14-DD84-4B23-AAA7-C3B54428A78E}" dt="2025-01-19T15:51:22.960" v="2015" actId="1076"/>
          <ac:picMkLst>
            <pc:docMk/>
            <pc:sldMk cId="4235553101" sldId="1368"/>
            <ac:picMk id="5" creationId="{B30F8AEE-DC3D-FB48-C4EF-A366234029CE}"/>
          </ac:picMkLst>
        </pc:picChg>
      </pc:sldChg>
      <pc:sldChg chg="modSp add mod">
        <pc:chgData name="ZAMTANG@NAVER.COM" userId="750a74194929a6bb" providerId="LiveId" clId="{31C90E14-DD84-4B23-AAA7-C3B54428A78E}" dt="2025-01-19T15:52:54.810" v="2071" actId="20577"/>
        <pc:sldMkLst>
          <pc:docMk/>
          <pc:sldMk cId="3512632131" sldId="1369"/>
        </pc:sldMkLst>
        <pc:spChg chg="mod">
          <ac:chgData name="ZAMTANG@NAVER.COM" userId="750a74194929a6bb" providerId="LiveId" clId="{31C90E14-DD84-4B23-AAA7-C3B54428A78E}" dt="2025-01-19T15:52:54.810" v="2071" actId="20577"/>
          <ac:spMkLst>
            <pc:docMk/>
            <pc:sldMk cId="3512632131" sldId="1369"/>
            <ac:spMk id="2" creationId="{52C9C68B-703F-7EC5-D014-900D9E3A9545}"/>
          </ac:spMkLst>
        </pc:spChg>
        <pc:picChg chg="mod">
          <ac:chgData name="ZAMTANG@NAVER.COM" userId="750a74194929a6bb" providerId="LiveId" clId="{31C90E14-DD84-4B23-AAA7-C3B54428A78E}" dt="2025-01-19T15:52:17.220" v="2036" actId="1076"/>
          <ac:picMkLst>
            <pc:docMk/>
            <pc:sldMk cId="3512632131" sldId="1369"/>
            <ac:picMk id="5" creationId="{B2A85587-78DE-1ECE-905C-B6D31EBB978C}"/>
          </ac:picMkLst>
        </pc:picChg>
      </pc:sldChg>
      <pc:sldChg chg="modSp add mod">
        <pc:chgData name="ZAMTANG@NAVER.COM" userId="750a74194929a6bb" providerId="LiveId" clId="{31C90E14-DD84-4B23-AAA7-C3B54428A78E}" dt="2025-01-19T15:53:51.788" v="2099" actId="1076"/>
        <pc:sldMkLst>
          <pc:docMk/>
          <pc:sldMk cId="1422360527" sldId="1370"/>
        </pc:sldMkLst>
        <pc:spChg chg="mod">
          <ac:chgData name="ZAMTANG@NAVER.COM" userId="750a74194929a6bb" providerId="LiveId" clId="{31C90E14-DD84-4B23-AAA7-C3B54428A78E}" dt="2025-01-19T15:53:48.167" v="2097"/>
          <ac:spMkLst>
            <pc:docMk/>
            <pc:sldMk cId="1422360527" sldId="1370"/>
            <ac:spMk id="2" creationId="{C71CF6A7-738B-6560-811A-1B426DF51096}"/>
          </ac:spMkLst>
        </pc:spChg>
        <pc:picChg chg="mod">
          <ac:chgData name="ZAMTANG@NAVER.COM" userId="750a74194929a6bb" providerId="LiveId" clId="{31C90E14-DD84-4B23-AAA7-C3B54428A78E}" dt="2025-01-19T15:53:51.788" v="2099" actId="1076"/>
          <ac:picMkLst>
            <pc:docMk/>
            <pc:sldMk cId="1422360527" sldId="1370"/>
            <ac:picMk id="5" creationId="{6C658B81-FB27-3AFB-5490-580AE552BB65}"/>
          </ac:picMkLst>
        </pc:picChg>
      </pc:sldChg>
      <pc:sldChg chg="addSp modSp add mod">
        <pc:chgData name="ZAMTANG@NAVER.COM" userId="750a74194929a6bb" providerId="LiveId" clId="{31C90E14-DD84-4B23-AAA7-C3B54428A78E}" dt="2025-01-19T15:56:03.198" v="2120" actId="14100"/>
        <pc:sldMkLst>
          <pc:docMk/>
          <pc:sldMk cId="3090542890" sldId="1371"/>
        </pc:sldMkLst>
        <pc:spChg chg="mod">
          <ac:chgData name="ZAMTANG@NAVER.COM" userId="750a74194929a6bb" providerId="LiveId" clId="{31C90E14-DD84-4B23-AAA7-C3B54428A78E}" dt="2025-01-19T15:54:42.395" v="2106" actId="20577"/>
          <ac:spMkLst>
            <pc:docMk/>
            <pc:sldMk cId="3090542890" sldId="1371"/>
            <ac:spMk id="2" creationId="{69DD8C97-3792-A8FE-AE58-2EC87C1574F8}"/>
          </ac:spMkLst>
        </pc:spChg>
        <pc:spChg chg="add mod">
          <ac:chgData name="ZAMTANG@NAVER.COM" userId="750a74194929a6bb" providerId="LiveId" clId="{31C90E14-DD84-4B23-AAA7-C3B54428A78E}" dt="2025-01-19T15:56:03.198" v="2120" actId="14100"/>
          <ac:spMkLst>
            <pc:docMk/>
            <pc:sldMk cId="3090542890" sldId="1371"/>
            <ac:spMk id="7" creationId="{136435AC-43F7-49B1-8DFF-CB9B5469B03B}"/>
          </ac:spMkLst>
        </pc:spChg>
        <pc:picChg chg="mod">
          <ac:chgData name="ZAMTANG@NAVER.COM" userId="750a74194929a6bb" providerId="LiveId" clId="{31C90E14-DD84-4B23-AAA7-C3B54428A78E}" dt="2025-01-19T15:55:02.488" v="2112" actId="1076"/>
          <ac:picMkLst>
            <pc:docMk/>
            <pc:sldMk cId="3090542890" sldId="1371"/>
            <ac:picMk id="5" creationId="{A833BD62-E16E-3B10-8365-C428BF5FCDFC}"/>
          </ac:picMkLst>
        </pc:picChg>
        <pc:picChg chg="add mod">
          <ac:chgData name="ZAMTANG@NAVER.COM" userId="750a74194929a6bb" providerId="LiveId" clId="{31C90E14-DD84-4B23-AAA7-C3B54428A78E}" dt="2025-01-19T15:55:03.545" v="2113" actId="1076"/>
          <ac:picMkLst>
            <pc:docMk/>
            <pc:sldMk cId="3090542890" sldId="1371"/>
            <ac:picMk id="6" creationId="{B45D9248-4AC1-24ED-833B-C12C39E4F781}"/>
          </ac:picMkLst>
        </pc:picChg>
      </pc:sldChg>
      <pc:sldChg chg="delSp modSp add mod">
        <pc:chgData name="ZAMTANG@NAVER.COM" userId="750a74194929a6bb" providerId="LiveId" clId="{31C90E14-DD84-4B23-AAA7-C3B54428A78E}" dt="2025-01-19T15:56:49.623" v="2129" actId="1076"/>
        <pc:sldMkLst>
          <pc:docMk/>
          <pc:sldMk cId="375540925" sldId="1372"/>
        </pc:sldMkLst>
        <pc:spChg chg="mod">
          <ac:chgData name="ZAMTANG@NAVER.COM" userId="750a74194929a6bb" providerId="LiveId" clId="{31C90E14-DD84-4B23-AAA7-C3B54428A78E}" dt="2025-01-19T15:56:25.450" v="2123" actId="113"/>
          <ac:spMkLst>
            <pc:docMk/>
            <pc:sldMk cId="375540925" sldId="1372"/>
            <ac:spMk id="2" creationId="{EDC2AA87-3D3A-A247-C5DE-A6DB3D9FE8E8}"/>
          </ac:spMkLst>
        </pc:spChg>
        <pc:spChg chg="del">
          <ac:chgData name="ZAMTANG@NAVER.COM" userId="750a74194929a6bb" providerId="LiveId" clId="{31C90E14-DD84-4B23-AAA7-C3B54428A78E}" dt="2025-01-19T15:56:35.449" v="2124" actId="478"/>
          <ac:spMkLst>
            <pc:docMk/>
            <pc:sldMk cId="375540925" sldId="1372"/>
            <ac:spMk id="7" creationId="{01AA912A-41A9-ECC8-45B5-27619CC6111E}"/>
          </ac:spMkLst>
        </pc:spChg>
        <pc:picChg chg="del">
          <ac:chgData name="ZAMTANG@NAVER.COM" userId="750a74194929a6bb" providerId="LiveId" clId="{31C90E14-DD84-4B23-AAA7-C3B54428A78E}" dt="2025-01-19T15:56:37.030" v="2125" actId="478"/>
          <ac:picMkLst>
            <pc:docMk/>
            <pc:sldMk cId="375540925" sldId="1372"/>
            <ac:picMk id="5" creationId="{EA5D1BF4-7010-69C6-F8C1-79686AA174D6}"/>
          </ac:picMkLst>
        </pc:picChg>
        <pc:picChg chg="mod">
          <ac:chgData name="ZAMTANG@NAVER.COM" userId="750a74194929a6bb" providerId="LiveId" clId="{31C90E14-DD84-4B23-AAA7-C3B54428A78E}" dt="2025-01-19T15:56:49.623" v="2129" actId="1076"/>
          <ac:picMkLst>
            <pc:docMk/>
            <pc:sldMk cId="375540925" sldId="1372"/>
            <ac:picMk id="6" creationId="{E3881112-7885-F2DF-D910-FC05C7C4EE19}"/>
          </ac:picMkLst>
        </pc:picChg>
      </pc:sldChg>
      <pc:sldChg chg="modSp add mod">
        <pc:chgData name="ZAMTANG@NAVER.COM" userId="750a74194929a6bb" providerId="LiveId" clId="{31C90E14-DD84-4B23-AAA7-C3B54428A78E}" dt="2025-01-19T15:57:15.385" v="2134" actId="14826"/>
        <pc:sldMkLst>
          <pc:docMk/>
          <pc:sldMk cId="1423471420" sldId="1373"/>
        </pc:sldMkLst>
        <pc:spChg chg="mod">
          <ac:chgData name="ZAMTANG@NAVER.COM" userId="750a74194929a6bb" providerId="LiveId" clId="{31C90E14-DD84-4B23-AAA7-C3B54428A78E}" dt="2025-01-19T15:56:54.214" v="2131" actId="20577"/>
          <ac:spMkLst>
            <pc:docMk/>
            <pc:sldMk cId="1423471420" sldId="1373"/>
            <ac:spMk id="2" creationId="{BA3FB996-6DD1-DFC3-1B10-FC57F53CF426}"/>
          </ac:spMkLst>
        </pc:spChg>
        <pc:picChg chg="mod">
          <ac:chgData name="ZAMTANG@NAVER.COM" userId="750a74194929a6bb" providerId="LiveId" clId="{31C90E14-DD84-4B23-AAA7-C3B54428A78E}" dt="2025-01-19T15:57:15.385" v="2134" actId="14826"/>
          <ac:picMkLst>
            <pc:docMk/>
            <pc:sldMk cId="1423471420" sldId="1373"/>
            <ac:picMk id="6" creationId="{8405EA48-25D2-F9CE-D017-8C6AD1CFF7A9}"/>
          </ac:picMkLst>
        </pc:picChg>
      </pc:sldChg>
      <pc:sldChg chg="addSp modSp add mod">
        <pc:chgData name="ZAMTANG@NAVER.COM" userId="750a74194929a6bb" providerId="LiveId" clId="{31C90E14-DD84-4B23-AAA7-C3B54428A78E}" dt="2025-01-19T15:58:43.569" v="2145"/>
        <pc:sldMkLst>
          <pc:docMk/>
          <pc:sldMk cId="1908685357" sldId="1374"/>
        </pc:sldMkLst>
        <pc:spChg chg="add mod">
          <ac:chgData name="ZAMTANG@NAVER.COM" userId="750a74194929a6bb" providerId="LiveId" clId="{31C90E14-DD84-4B23-AAA7-C3B54428A78E}" dt="2025-01-19T15:58:43.569" v="2145"/>
          <ac:spMkLst>
            <pc:docMk/>
            <pc:sldMk cId="1908685357" sldId="1374"/>
            <ac:spMk id="4" creationId="{37D2E959-0732-4F3E-B018-D1D8C9BFA940}"/>
          </ac:spMkLst>
        </pc:spChg>
        <pc:picChg chg="mod">
          <ac:chgData name="ZAMTANG@NAVER.COM" userId="750a74194929a6bb" providerId="LiveId" clId="{31C90E14-DD84-4B23-AAA7-C3B54428A78E}" dt="2025-01-19T15:58:21.563" v="2139" actId="1076"/>
          <ac:picMkLst>
            <pc:docMk/>
            <pc:sldMk cId="1908685357" sldId="1374"/>
            <ac:picMk id="6" creationId="{7FC6C365-22D8-BB3A-03EF-1ED95EED45E7}"/>
          </ac:picMkLst>
        </pc:picChg>
      </pc:sldChg>
      <pc:sldChg chg="addSp delSp modSp add mod">
        <pc:chgData name="ZAMTANG@NAVER.COM" userId="750a74194929a6bb" providerId="LiveId" clId="{31C90E14-DD84-4B23-AAA7-C3B54428A78E}" dt="2025-01-19T16:01:44.609" v="2183" actId="14100"/>
        <pc:sldMkLst>
          <pc:docMk/>
          <pc:sldMk cId="32581488" sldId="1375"/>
        </pc:sldMkLst>
        <pc:spChg chg="mod">
          <ac:chgData name="ZAMTANG@NAVER.COM" userId="750a74194929a6bb" providerId="LiveId" clId="{31C90E14-DD84-4B23-AAA7-C3B54428A78E}" dt="2025-01-19T16:00:03.557" v="2156" actId="20577"/>
          <ac:spMkLst>
            <pc:docMk/>
            <pc:sldMk cId="32581488" sldId="1375"/>
            <ac:spMk id="2" creationId="{54595021-4FFF-C010-0B2A-C60D405FCE28}"/>
          </ac:spMkLst>
        </pc:spChg>
        <pc:picChg chg="add mod">
          <ac:chgData name="ZAMTANG@NAVER.COM" userId="750a74194929a6bb" providerId="LiveId" clId="{31C90E14-DD84-4B23-AAA7-C3B54428A78E}" dt="2025-01-19T16:01:41.988" v="2182" actId="1076"/>
          <ac:picMkLst>
            <pc:docMk/>
            <pc:sldMk cId="32581488" sldId="1375"/>
            <ac:picMk id="4" creationId="{2417CC29-963E-7554-2414-04FC6864F76B}"/>
          </ac:picMkLst>
        </pc:picChg>
        <pc:picChg chg="del mod">
          <ac:chgData name="ZAMTANG@NAVER.COM" userId="750a74194929a6bb" providerId="LiveId" clId="{31C90E14-DD84-4B23-AAA7-C3B54428A78E}" dt="2025-01-19T16:00:46.667" v="2168" actId="21"/>
          <ac:picMkLst>
            <pc:docMk/>
            <pc:sldMk cId="32581488" sldId="1375"/>
            <ac:picMk id="6" creationId="{885E6B6D-5C5D-E96A-4089-66E5CA4A0BC1}"/>
          </ac:picMkLst>
        </pc:picChg>
        <pc:picChg chg="add mod">
          <ac:chgData name="ZAMTANG@NAVER.COM" userId="750a74194929a6bb" providerId="LiveId" clId="{31C90E14-DD84-4B23-AAA7-C3B54428A78E}" dt="2025-01-19T16:01:44.609" v="2183" actId="14100"/>
          <ac:picMkLst>
            <pc:docMk/>
            <pc:sldMk cId="32581488" sldId="1375"/>
            <ac:picMk id="7" creationId="{EE8E0774-F648-D6A5-CD79-6B088391A097}"/>
          </ac:picMkLst>
        </pc:picChg>
      </pc:sldChg>
      <pc:sldChg chg="addSp modSp add mod ord">
        <pc:chgData name="ZAMTANG@NAVER.COM" userId="750a74194929a6bb" providerId="LiveId" clId="{31C90E14-DD84-4B23-AAA7-C3B54428A78E}" dt="2025-01-19T16:01:19.577" v="2174" actId="1076"/>
        <pc:sldMkLst>
          <pc:docMk/>
          <pc:sldMk cId="1813699940" sldId="1376"/>
        </pc:sldMkLst>
        <pc:spChg chg="mod">
          <ac:chgData name="ZAMTANG@NAVER.COM" userId="750a74194929a6bb" providerId="LiveId" clId="{31C90E14-DD84-4B23-AAA7-C3B54428A78E}" dt="2025-01-19T16:00:17.127" v="2162" actId="20577"/>
          <ac:spMkLst>
            <pc:docMk/>
            <pc:sldMk cId="1813699940" sldId="1376"/>
            <ac:spMk id="2" creationId="{4A10129A-5631-C004-18AA-9E923A62A5F2}"/>
          </ac:spMkLst>
        </pc:spChg>
        <pc:picChg chg="add mod">
          <ac:chgData name="ZAMTANG@NAVER.COM" userId="750a74194929a6bb" providerId="LiveId" clId="{31C90E14-DD84-4B23-AAA7-C3B54428A78E}" dt="2025-01-19T16:01:16.606" v="2173" actId="1076"/>
          <ac:picMkLst>
            <pc:docMk/>
            <pc:sldMk cId="1813699940" sldId="1376"/>
            <ac:picMk id="5" creationId="{9EE21F3E-2D0C-A06D-68D3-255EA8281CF4}"/>
          </ac:picMkLst>
        </pc:picChg>
        <pc:picChg chg="mod">
          <ac:chgData name="ZAMTANG@NAVER.COM" userId="750a74194929a6bb" providerId="LiveId" clId="{31C90E14-DD84-4B23-AAA7-C3B54428A78E}" dt="2025-01-19T16:01:19.577" v="2174" actId="1076"/>
          <ac:picMkLst>
            <pc:docMk/>
            <pc:sldMk cId="1813699940" sldId="1376"/>
            <ac:picMk id="6" creationId="{27E21AD8-A5CE-EC0F-D295-2A1A4359C3A9}"/>
          </ac:picMkLst>
        </pc:picChg>
      </pc:sldChg>
      <pc:sldChg chg="addSp delSp modSp add mod">
        <pc:chgData name="ZAMTANG@NAVER.COM" userId="750a74194929a6bb" providerId="LiveId" clId="{31C90E14-DD84-4B23-AAA7-C3B54428A78E}" dt="2025-01-19T16:03:01.536" v="2200" actId="1076"/>
        <pc:sldMkLst>
          <pc:docMk/>
          <pc:sldMk cId="2573981388" sldId="1377"/>
        </pc:sldMkLst>
        <pc:spChg chg="mod">
          <ac:chgData name="ZAMTANG@NAVER.COM" userId="750a74194929a6bb" providerId="LiveId" clId="{31C90E14-DD84-4B23-AAA7-C3B54428A78E}" dt="2025-01-19T16:02:17.412" v="2190" actId="113"/>
          <ac:spMkLst>
            <pc:docMk/>
            <pc:sldMk cId="2573981388" sldId="1377"/>
            <ac:spMk id="2" creationId="{179CEFAB-3346-12F3-9C2D-2F95EBEFDD8A}"/>
          </ac:spMkLst>
        </pc:spChg>
        <pc:picChg chg="add mod">
          <ac:chgData name="ZAMTANG@NAVER.COM" userId="750a74194929a6bb" providerId="LiveId" clId="{31C90E14-DD84-4B23-AAA7-C3B54428A78E}" dt="2025-01-19T16:03:01.536" v="2200" actId="1076"/>
          <ac:picMkLst>
            <pc:docMk/>
            <pc:sldMk cId="2573981388" sldId="1377"/>
            <ac:picMk id="5" creationId="{19ED33E5-9CB4-3510-0CD3-A9176D61F6AA}"/>
          </ac:picMkLst>
        </pc:picChg>
        <pc:picChg chg="del mod">
          <ac:chgData name="ZAMTANG@NAVER.COM" userId="750a74194929a6bb" providerId="LiveId" clId="{31C90E14-DD84-4B23-AAA7-C3B54428A78E}" dt="2025-01-19T16:01:22.523" v="2175" actId="21"/>
          <ac:picMkLst>
            <pc:docMk/>
            <pc:sldMk cId="2573981388" sldId="1377"/>
            <ac:picMk id="6" creationId="{2417CC29-963E-7554-2414-04FC6864F76B}"/>
          </ac:picMkLst>
        </pc:picChg>
        <pc:picChg chg="add mod">
          <ac:chgData name="ZAMTANG@NAVER.COM" userId="750a74194929a6bb" providerId="LiveId" clId="{31C90E14-DD84-4B23-AAA7-C3B54428A78E}" dt="2025-01-19T16:02:59.681" v="2199" actId="1076"/>
          <ac:picMkLst>
            <pc:docMk/>
            <pc:sldMk cId="2573981388" sldId="1377"/>
            <ac:picMk id="8" creationId="{6037C85B-4E14-D5E6-9FC4-CBE731329350}"/>
          </ac:picMkLst>
        </pc:picChg>
      </pc:sldChg>
      <pc:sldChg chg="add del">
        <pc:chgData name="ZAMTANG@NAVER.COM" userId="750a74194929a6bb" providerId="LiveId" clId="{31C90E14-DD84-4B23-AAA7-C3B54428A78E}" dt="2025-01-19T16:00:36.955" v="2166" actId="47"/>
        <pc:sldMkLst>
          <pc:docMk/>
          <pc:sldMk cId="751104903" sldId="1378"/>
        </pc:sldMkLst>
      </pc:sldChg>
      <pc:sldChg chg="modSp add mod">
        <pc:chgData name="ZAMTANG@NAVER.COM" userId="750a74194929a6bb" providerId="LiveId" clId="{31C90E14-DD84-4B23-AAA7-C3B54428A78E}" dt="2025-01-19T16:03:36.718" v="2211" actId="1076"/>
        <pc:sldMkLst>
          <pc:docMk/>
          <pc:sldMk cId="4221978278" sldId="1378"/>
        </pc:sldMkLst>
        <pc:spChg chg="mod">
          <ac:chgData name="ZAMTANG@NAVER.COM" userId="750a74194929a6bb" providerId="LiveId" clId="{31C90E14-DD84-4B23-AAA7-C3B54428A78E}" dt="2025-01-19T16:03:06.999" v="2202" actId="20577"/>
          <ac:spMkLst>
            <pc:docMk/>
            <pc:sldMk cId="4221978278" sldId="1378"/>
            <ac:spMk id="2" creationId="{2DDF12EF-9E4E-6F35-0A65-7A78D9C0D464}"/>
          </ac:spMkLst>
        </pc:spChg>
        <pc:picChg chg="mod">
          <ac:chgData name="ZAMTANG@NAVER.COM" userId="750a74194929a6bb" providerId="LiveId" clId="{31C90E14-DD84-4B23-AAA7-C3B54428A78E}" dt="2025-01-19T16:03:23.587" v="2207" actId="1076"/>
          <ac:picMkLst>
            <pc:docMk/>
            <pc:sldMk cId="4221978278" sldId="1378"/>
            <ac:picMk id="5" creationId="{D74E238C-49BB-5896-0E3B-CED880ED010E}"/>
          </ac:picMkLst>
        </pc:picChg>
        <pc:picChg chg="mod">
          <ac:chgData name="ZAMTANG@NAVER.COM" userId="750a74194929a6bb" providerId="LiveId" clId="{31C90E14-DD84-4B23-AAA7-C3B54428A78E}" dt="2025-01-19T16:03:36.718" v="2211" actId="1076"/>
          <ac:picMkLst>
            <pc:docMk/>
            <pc:sldMk cId="4221978278" sldId="1378"/>
            <ac:picMk id="8" creationId="{DB45202D-3E96-741D-DAB9-8735264C69E0}"/>
          </ac:picMkLst>
        </pc:picChg>
      </pc:sldChg>
      <pc:sldChg chg="delSp modSp add mod">
        <pc:chgData name="ZAMTANG@NAVER.COM" userId="750a74194929a6bb" providerId="LiveId" clId="{31C90E14-DD84-4B23-AAA7-C3B54428A78E}" dt="2025-01-19T16:04:29.278" v="2218" actId="1076"/>
        <pc:sldMkLst>
          <pc:docMk/>
          <pc:sldMk cId="1403415772" sldId="1379"/>
        </pc:sldMkLst>
        <pc:spChg chg="mod">
          <ac:chgData name="ZAMTANG@NAVER.COM" userId="750a74194929a6bb" providerId="LiveId" clId="{31C90E14-DD84-4B23-AAA7-C3B54428A78E}" dt="2025-01-19T16:04:06.655" v="2214" actId="113"/>
          <ac:spMkLst>
            <pc:docMk/>
            <pc:sldMk cId="1403415772" sldId="1379"/>
            <ac:spMk id="2" creationId="{4BC9E4DA-2C20-0974-8884-5A6C596E9312}"/>
          </ac:spMkLst>
        </pc:spChg>
        <pc:picChg chg="mod">
          <ac:chgData name="ZAMTANG@NAVER.COM" userId="750a74194929a6bb" providerId="LiveId" clId="{31C90E14-DD84-4B23-AAA7-C3B54428A78E}" dt="2025-01-19T16:04:29.278" v="2218" actId="1076"/>
          <ac:picMkLst>
            <pc:docMk/>
            <pc:sldMk cId="1403415772" sldId="1379"/>
            <ac:picMk id="5" creationId="{F4E5A8E4-D741-7EC2-7182-79A076193FF4}"/>
          </ac:picMkLst>
        </pc:picChg>
        <pc:picChg chg="del">
          <ac:chgData name="ZAMTANG@NAVER.COM" userId="750a74194929a6bb" providerId="LiveId" clId="{31C90E14-DD84-4B23-AAA7-C3B54428A78E}" dt="2025-01-19T16:04:24.346" v="2216" actId="478"/>
          <ac:picMkLst>
            <pc:docMk/>
            <pc:sldMk cId="1403415772" sldId="1379"/>
            <ac:picMk id="8" creationId="{FA2FF378-0A0B-4FE0-74C1-89DAB91AC703}"/>
          </ac:picMkLst>
        </pc:picChg>
      </pc:sldChg>
      <pc:sldChg chg="addSp modSp add mod">
        <pc:chgData name="ZAMTANG@NAVER.COM" userId="750a74194929a6bb" providerId="LiveId" clId="{31C90E14-DD84-4B23-AAA7-C3B54428A78E}" dt="2025-01-19T16:05:39.949" v="2236" actId="1076"/>
        <pc:sldMkLst>
          <pc:docMk/>
          <pc:sldMk cId="1458377302" sldId="1380"/>
        </pc:sldMkLst>
        <pc:spChg chg="mod">
          <ac:chgData name="ZAMTANG@NAVER.COM" userId="750a74194929a6bb" providerId="LiveId" clId="{31C90E14-DD84-4B23-AAA7-C3B54428A78E}" dt="2025-01-19T16:04:41.166" v="2221" actId="20577"/>
          <ac:spMkLst>
            <pc:docMk/>
            <pc:sldMk cId="1458377302" sldId="1380"/>
            <ac:spMk id="2" creationId="{E14761DF-E0CF-4A04-EC8B-10D16BD01418}"/>
          </ac:spMkLst>
        </pc:spChg>
        <pc:picChg chg="add mod">
          <ac:chgData name="ZAMTANG@NAVER.COM" userId="750a74194929a6bb" providerId="LiveId" clId="{31C90E14-DD84-4B23-AAA7-C3B54428A78E}" dt="2025-01-19T16:05:39.949" v="2236" actId="1076"/>
          <ac:picMkLst>
            <pc:docMk/>
            <pc:sldMk cId="1458377302" sldId="1380"/>
            <ac:picMk id="4" creationId="{1ECFE76B-1D29-D072-1478-BE3B5BC53462}"/>
          </ac:picMkLst>
        </pc:picChg>
        <pc:picChg chg="mod">
          <ac:chgData name="ZAMTANG@NAVER.COM" userId="750a74194929a6bb" providerId="LiveId" clId="{31C90E14-DD84-4B23-AAA7-C3B54428A78E}" dt="2025-01-19T16:05:36.309" v="2234" actId="1076"/>
          <ac:picMkLst>
            <pc:docMk/>
            <pc:sldMk cId="1458377302" sldId="1380"/>
            <ac:picMk id="5" creationId="{BA1A6FDF-88F1-8E6F-893E-92FC9CAD9D12}"/>
          </ac:picMkLst>
        </pc:picChg>
      </pc:sldChg>
      <pc:sldChg chg="addSp delSp modSp add mod">
        <pc:chgData name="ZAMTANG@NAVER.COM" userId="750a74194929a6bb" providerId="LiveId" clId="{31C90E14-DD84-4B23-AAA7-C3B54428A78E}" dt="2025-01-19T16:06:01.171" v="2242" actId="14100"/>
        <pc:sldMkLst>
          <pc:docMk/>
          <pc:sldMk cId="4146190446" sldId="1381"/>
        </pc:sldMkLst>
        <pc:picChg chg="add mod">
          <ac:chgData name="ZAMTANG@NAVER.COM" userId="750a74194929a6bb" providerId="LiveId" clId="{31C90E14-DD84-4B23-AAA7-C3B54428A78E}" dt="2025-01-19T16:05:45.062" v="2238"/>
          <ac:picMkLst>
            <pc:docMk/>
            <pc:sldMk cId="4146190446" sldId="1381"/>
            <ac:picMk id="4" creationId="{A57857D8-E96C-EB2F-33CA-EC7F58B5FE47}"/>
          </ac:picMkLst>
        </pc:picChg>
        <pc:picChg chg="del mod">
          <ac:chgData name="ZAMTANG@NAVER.COM" userId="750a74194929a6bb" providerId="LiveId" clId="{31C90E14-DD84-4B23-AAA7-C3B54428A78E}" dt="2025-01-19T16:05:25.597" v="2230" actId="21"/>
          <ac:picMkLst>
            <pc:docMk/>
            <pc:sldMk cId="4146190446" sldId="1381"/>
            <ac:picMk id="5" creationId="{1ECFE76B-1D29-D072-1478-BE3B5BC53462}"/>
          </ac:picMkLst>
        </pc:picChg>
        <pc:picChg chg="add mod">
          <ac:chgData name="ZAMTANG@NAVER.COM" userId="750a74194929a6bb" providerId="LiveId" clId="{31C90E14-DD84-4B23-AAA7-C3B54428A78E}" dt="2025-01-19T16:06:01.171" v="2242" actId="14100"/>
          <ac:picMkLst>
            <pc:docMk/>
            <pc:sldMk cId="4146190446" sldId="1381"/>
            <ac:picMk id="7" creationId="{9EFAEBF2-9740-FEE1-0572-DBD27832F448}"/>
          </ac:picMkLst>
        </pc:picChg>
      </pc:sldChg>
      <pc:sldChg chg="addSp delSp modSp add mod">
        <pc:chgData name="ZAMTANG@NAVER.COM" userId="750a74194929a6bb" providerId="LiveId" clId="{31C90E14-DD84-4B23-AAA7-C3B54428A78E}" dt="2025-01-19T16:07:59.846" v="2276" actId="1076"/>
        <pc:sldMkLst>
          <pc:docMk/>
          <pc:sldMk cId="652146151" sldId="1382"/>
        </pc:sldMkLst>
        <pc:spChg chg="mod">
          <ac:chgData name="ZAMTANG@NAVER.COM" userId="750a74194929a6bb" providerId="LiveId" clId="{31C90E14-DD84-4B23-AAA7-C3B54428A78E}" dt="2025-01-19T16:06:39.744" v="2247" actId="113"/>
          <ac:spMkLst>
            <pc:docMk/>
            <pc:sldMk cId="652146151" sldId="1382"/>
            <ac:spMk id="2" creationId="{9DFEBBEC-F1C4-5A4F-D5B3-EDF6D5FCD723}"/>
          </ac:spMkLst>
        </pc:spChg>
        <pc:picChg chg="del mod">
          <ac:chgData name="ZAMTANG@NAVER.COM" userId="750a74194929a6bb" providerId="LiveId" clId="{31C90E14-DD84-4B23-AAA7-C3B54428A78E}" dt="2025-01-19T16:05:43.217" v="2237" actId="21"/>
          <ac:picMkLst>
            <pc:docMk/>
            <pc:sldMk cId="652146151" sldId="1382"/>
            <ac:picMk id="5" creationId="{A57857D8-E96C-EB2F-33CA-EC7F58B5FE47}"/>
          </ac:picMkLst>
        </pc:picChg>
        <pc:picChg chg="add mod">
          <ac:chgData name="ZAMTANG@NAVER.COM" userId="750a74194929a6bb" providerId="LiveId" clId="{31C90E14-DD84-4B23-AAA7-C3B54428A78E}" dt="2025-01-19T16:07:51.899" v="2271" actId="1076"/>
          <ac:picMkLst>
            <pc:docMk/>
            <pc:sldMk cId="652146151" sldId="1382"/>
            <ac:picMk id="6" creationId="{3155AB85-284F-2730-533E-E9E185707251}"/>
          </ac:picMkLst>
        </pc:picChg>
        <pc:picChg chg="add mod">
          <ac:chgData name="ZAMTANG@NAVER.COM" userId="750a74194929a6bb" providerId="LiveId" clId="{31C90E14-DD84-4B23-AAA7-C3B54428A78E}" dt="2025-01-19T16:07:53.212" v="2272" actId="1076"/>
          <ac:picMkLst>
            <pc:docMk/>
            <pc:sldMk cId="652146151" sldId="1382"/>
            <ac:picMk id="8" creationId="{AF1A2159-7941-0214-021F-1C9CA48E5D95}"/>
          </ac:picMkLst>
        </pc:picChg>
        <pc:picChg chg="add del mod">
          <ac:chgData name="ZAMTANG@NAVER.COM" userId="750a74194929a6bb" providerId="LiveId" clId="{31C90E14-DD84-4B23-AAA7-C3B54428A78E}" dt="2025-01-19T16:07:55.065" v="2273" actId="1076"/>
          <ac:picMkLst>
            <pc:docMk/>
            <pc:sldMk cId="652146151" sldId="1382"/>
            <ac:picMk id="10" creationId="{3AE841B2-3406-AAC2-708B-4A70860C43A5}"/>
          </ac:picMkLst>
        </pc:picChg>
        <pc:picChg chg="add del mod">
          <ac:chgData name="ZAMTANG@NAVER.COM" userId="750a74194929a6bb" providerId="LiveId" clId="{31C90E14-DD84-4B23-AAA7-C3B54428A78E}" dt="2025-01-19T16:07:59.846" v="2276" actId="1076"/>
          <ac:picMkLst>
            <pc:docMk/>
            <pc:sldMk cId="652146151" sldId="1382"/>
            <ac:picMk id="12" creationId="{B83D7C68-7698-3C67-1D49-DD941EA896CF}"/>
          </ac:picMkLst>
        </pc:picChg>
      </pc:sldChg>
    </pc:docChg>
  </pc:docChgLst>
  <pc:docChgLst>
    <pc:chgData name="ZAMTANG@NAVER.COM" userId="750a74194929a6bb" providerId="LiveId" clId="{25DD41E7-F90E-4826-A827-A75E9F675DF7}"/>
    <pc:docChg chg="undo custSel addSld delSld modSld sldOrd">
      <pc:chgData name="ZAMTANG@NAVER.COM" userId="750a74194929a6bb" providerId="LiveId" clId="{25DD41E7-F90E-4826-A827-A75E9F675DF7}" dt="2025-01-15T09:03:11.761" v="1501" actId="20577"/>
      <pc:docMkLst>
        <pc:docMk/>
      </pc:docMkLst>
      <pc:sldChg chg="delSp modSp mod">
        <pc:chgData name="ZAMTANG@NAVER.COM" userId="750a74194929a6bb" providerId="LiveId" clId="{25DD41E7-F90E-4826-A827-A75E9F675DF7}" dt="2025-01-15T07:44:01.503" v="381"/>
        <pc:sldMkLst>
          <pc:docMk/>
          <pc:sldMk cId="0" sldId="605"/>
        </pc:sldMkLst>
        <pc:spChg chg="mod">
          <ac:chgData name="ZAMTANG@NAVER.COM" userId="750a74194929a6bb" providerId="LiveId" clId="{25DD41E7-F90E-4826-A827-A75E9F675DF7}" dt="2025-01-15T07:44:01.503" v="38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25DD41E7-F90E-4826-A827-A75E9F675DF7}" dt="2025-01-15T07:17:13.520" v="224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5:27.324" v="116" actId="20577"/>
        <pc:sldMkLst>
          <pc:docMk/>
          <pc:sldMk cId="0" sldId="619"/>
        </pc:sldMkLst>
        <pc:spChg chg="mod">
          <ac:chgData name="ZAMTANG@NAVER.COM" userId="750a74194929a6bb" providerId="LiveId" clId="{25DD41E7-F90E-4826-A827-A75E9F675DF7}" dt="2025-01-15T07:15:27.324" v="116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6:56.823" v="163"/>
        <pc:sldMkLst>
          <pc:docMk/>
          <pc:sldMk cId="0" sldId="630"/>
        </pc:sldMkLst>
        <pc:spChg chg="mod">
          <ac:chgData name="ZAMTANG@NAVER.COM" userId="750a74194929a6bb" providerId="LiveId" clId="{25DD41E7-F90E-4826-A827-A75E9F675DF7}" dt="2025-01-15T07:16:56.823" v="16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4:53.791" v="111" actId="20577"/>
        <pc:sldMkLst>
          <pc:docMk/>
          <pc:sldMk cId="0" sldId="707"/>
        </pc:sldMkLst>
        <pc:spChg chg="mod">
          <ac:chgData name="ZAMTANG@NAVER.COM" userId="750a74194929a6bb" providerId="LiveId" clId="{25DD41E7-F90E-4826-A827-A75E9F675DF7}" dt="2025-01-15T07:14:53.791" v="11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7:05.730" v="190" actId="20577"/>
        <pc:sldMkLst>
          <pc:docMk/>
          <pc:sldMk cId="0" sldId="714"/>
        </pc:sldMkLst>
        <pc:spChg chg="mod">
          <ac:chgData name="ZAMTANG@NAVER.COM" userId="750a74194929a6bb" providerId="LiveId" clId="{25DD41E7-F90E-4826-A827-A75E9F675DF7}" dt="2025-01-15T07:17:05.730" v="190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44:17.426" v="383"/>
        <pc:sldMkLst>
          <pc:docMk/>
          <pc:sldMk cId="0" sldId="850"/>
        </pc:sldMkLst>
        <pc:spChg chg="mod">
          <ac:chgData name="ZAMTANG@NAVER.COM" userId="750a74194929a6bb" providerId="LiveId" clId="{25DD41E7-F90E-4826-A827-A75E9F675DF7}" dt="2025-01-15T07:44:17.426" v="383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8:20:11.124" v="796" actId="14100"/>
        <pc:sldMkLst>
          <pc:docMk/>
          <pc:sldMk cId="0" sldId="915"/>
        </pc:sldMkLst>
        <pc:spChg chg="mod">
          <ac:chgData name="ZAMTANG@NAVER.COM" userId="750a74194929a6bb" providerId="LiveId" clId="{25DD41E7-F90E-4826-A827-A75E9F675DF7}" dt="2025-01-15T08:20:11.124" v="796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2069010203" sldId="934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267014427" sldId="935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4285467430" sldId="936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3898224185" sldId="937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886016685" sldId="938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25DD41E7-F90E-4826-A827-A75E9F675DF7}" dt="2025-01-15T07:55:16.746" v="442" actId="1076"/>
        <pc:sldMkLst>
          <pc:docMk/>
          <pc:sldMk cId="3279730026" sldId="94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69588396" sldId="94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25DD41E7-F90E-4826-A827-A75E9F675DF7}" dt="2025-01-15T08:21:44.670" v="817" actId="47"/>
        <pc:sldMkLst>
          <pc:docMk/>
          <pc:sldMk cId="1808450837" sldId="94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30188583" sldId="95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592320435" sldId="95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590678575" sldId="957"/>
        </pc:sldMkLst>
      </pc:sldChg>
      <pc:sldChg chg="addSp modSp del mod">
        <pc:chgData name="ZAMTANG@NAVER.COM" userId="750a74194929a6bb" providerId="LiveId" clId="{25DD41E7-F90E-4826-A827-A75E9F675DF7}" dt="2025-01-15T08:27:58.450" v="928" actId="47"/>
        <pc:sldMkLst>
          <pc:docMk/>
          <pc:sldMk cId="3177955768" sldId="958"/>
        </pc:sldMkLst>
      </pc:sldChg>
      <pc:sldChg chg="del">
        <pc:chgData name="ZAMTANG@NAVER.COM" userId="750a74194929a6bb" providerId="LiveId" clId="{25DD41E7-F90E-4826-A827-A75E9F675DF7}" dt="2025-01-15T08:21:44.670" v="817" actId="47"/>
        <pc:sldMkLst>
          <pc:docMk/>
          <pc:sldMk cId="2767873082" sldId="95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001187246" sldId="96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682856113" sldId="96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738783680" sldId="96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3785474" sldId="96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018187764" sldId="96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52489823" sldId="96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61668358" sldId="96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908124031" sldId="967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87152473" sldId="968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595301972" sldId="96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875951256" sldId="97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406846771" sldId="97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76018764" sldId="97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571727277" sldId="97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891777707" sldId="97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102202149" sldId="97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4250944990" sldId="97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57286916" sldId="977"/>
        </pc:sldMkLst>
      </pc:sldChg>
      <pc:sldChg chg="addSp modSp add mod">
        <pc:chgData name="ZAMTANG@NAVER.COM" userId="750a74194929a6bb" providerId="LiveId" clId="{25DD41E7-F90E-4826-A827-A75E9F675DF7}" dt="2025-01-15T07:56:31.860" v="452" actId="1076"/>
        <pc:sldMkLst>
          <pc:docMk/>
          <pc:sldMk cId="1551639751" sldId="978"/>
        </pc:sldMkLst>
      </pc:sldChg>
      <pc:sldChg chg="delSp modSp add mod">
        <pc:chgData name="ZAMTANG@NAVER.COM" userId="750a74194929a6bb" providerId="LiveId" clId="{25DD41E7-F90E-4826-A827-A75E9F675DF7}" dt="2025-01-15T07:57:38.265" v="461" actId="1076"/>
        <pc:sldMkLst>
          <pc:docMk/>
          <pc:sldMk cId="2208615687" sldId="979"/>
        </pc:sldMkLst>
      </pc:sldChg>
      <pc:sldChg chg="addSp modSp add mod">
        <pc:chgData name="ZAMTANG@NAVER.COM" userId="750a74194929a6bb" providerId="LiveId" clId="{25DD41E7-F90E-4826-A827-A75E9F675DF7}" dt="2025-01-15T07:59:07.670" v="470" actId="14100"/>
        <pc:sldMkLst>
          <pc:docMk/>
          <pc:sldMk cId="150943247" sldId="980"/>
        </pc:sldMkLst>
      </pc:sldChg>
      <pc:sldChg chg="modSp add mod">
        <pc:chgData name="ZAMTANG@NAVER.COM" userId="750a74194929a6bb" providerId="LiveId" clId="{25DD41E7-F90E-4826-A827-A75E9F675DF7}" dt="2025-01-15T07:59:27.520" v="474" actId="20577"/>
        <pc:sldMkLst>
          <pc:docMk/>
          <pc:sldMk cId="288150461" sldId="981"/>
        </pc:sldMkLst>
      </pc:sldChg>
      <pc:sldChg chg="delSp modSp add mod">
        <pc:chgData name="ZAMTANG@NAVER.COM" userId="750a74194929a6bb" providerId="LiveId" clId="{25DD41E7-F90E-4826-A827-A75E9F675DF7}" dt="2025-01-15T08:01:49.741" v="517" actId="478"/>
        <pc:sldMkLst>
          <pc:docMk/>
          <pc:sldMk cId="3246589245" sldId="982"/>
        </pc:sldMkLst>
      </pc:sldChg>
      <pc:sldChg chg="addSp modSp add mod">
        <pc:chgData name="ZAMTANG@NAVER.COM" userId="750a74194929a6bb" providerId="LiveId" clId="{25DD41E7-F90E-4826-A827-A75E9F675DF7}" dt="2025-01-15T08:03:17.862" v="530" actId="14100"/>
        <pc:sldMkLst>
          <pc:docMk/>
          <pc:sldMk cId="1253508591" sldId="983"/>
        </pc:sldMkLst>
      </pc:sldChg>
      <pc:sldChg chg="addSp delSp modSp add mod">
        <pc:chgData name="ZAMTANG@NAVER.COM" userId="750a74194929a6bb" providerId="LiveId" clId="{25DD41E7-F90E-4826-A827-A75E9F675DF7}" dt="2025-01-15T08:05:27.224" v="571" actId="1076"/>
        <pc:sldMkLst>
          <pc:docMk/>
          <pc:sldMk cId="4187530216" sldId="984"/>
        </pc:sldMkLst>
      </pc:sldChg>
      <pc:sldChg chg="delSp modSp add mod">
        <pc:chgData name="ZAMTANG@NAVER.COM" userId="750a74194929a6bb" providerId="LiveId" clId="{25DD41E7-F90E-4826-A827-A75E9F675DF7}" dt="2025-01-15T08:06:46.239" v="585" actId="14100"/>
        <pc:sldMkLst>
          <pc:docMk/>
          <pc:sldMk cId="977616819" sldId="985"/>
        </pc:sldMkLst>
      </pc:sldChg>
      <pc:sldChg chg="modSp add mod">
        <pc:chgData name="ZAMTANG@NAVER.COM" userId="750a74194929a6bb" providerId="LiveId" clId="{25DD41E7-F90E-4826-A827-A75E9F675DF7}" dt="2025-01-15T08:08:57.738" v="602" actId="20577"/>
        <pc:sldMkLst>
          <pc:docMk/>
          <pc:sldMk cId="2757563955" sldId="986"/>
        </pc:sldMkLst>
      </pc:sldChg>
      <pc:sldChg chg="delSp modSp add mod">
        <pc:chgData name="ZAMTANG@NAVER.COM" userId="750a74194929a6bb" providerId="LiveId" clId="{25DD41E7-F90E-4826-A827-A75E9F675DF7}" dt="2025-01-15T08:10:08.630" v="662" actId="1076"/>
        <pc:sldMkLst>
          <pc:docMk/>
          <pc:sldMk cId="322163737" sldId="987"/>
        </pc:sldMkLst>
      </pc:sldChg>
      <pc:sldChg chg="addSp modSp add mod">
        <pc:chgData name="ZAMTANG@NAVER.COM" userId="750a74194929a6bb" providerId="LiveId" clId="{25DD41E7-F90E-4826-A827-A75E9F675DF7}" dt="2025-01-15T08:10:43.707" v="671" actId="14100"/>
        <pc:sldMkLst>
          <pc:docMk/>
          <pc:sldMk cId="633100230" sldId="988"/>
        </pc:sldMkLst>
      </pc:sldChg>
      <pc:sldChg chg="addSp modSp add mod">
        <pc:chgData name="ZAMTANG@NAVER.COM" userId="750a74194929a6bb" providerId="LiveId" clId="{25DD41E7-F90E-4826-A827-A75E9F675DF7}" dt="2025-01-15T08:12:29.210" v="686" actId="14100"/>
        <pc:sldMkLst>
          <pc:docMk/>
          <pc:sldMk cId="1051319790" sldId="989"/>
        </pc:sldMkLst>
      </pc:sldChg>
      <pc:sldChg chg="modSp add mod">
        <pc:chgData name="ZAMTANG@NAVER.COM" userId="750a74194929a6bb" providerId="LiveId" clId="{25DD41E7-F90E-4826-A827-A75E9F675DF7}" dt="2025-01-15T08:13:48.474" v="703" actId="14100"/>
        <pc:sldMkLst>
          <pc:docMk/>
          <pc:sldMk cId="1076754761" sldId="990"/>
        </pc:sldMkLst>
      </pc:sldChg>
      <pc:sldChg chg="delSp modSp add del mod">
        <pc:chgData name="ZAMTANG@NAVER.COM" userId="750a74194929a6bb" providerId="LiveId" clId="{25DD41E7-F90E-4826-A827-A75E9F675DF7}" dt="2025-01-15T08:14:50.329" v="716" actId="47"/>
        <pc:sldMkLst>
          <pc:docMk/>
          <pc:sldMk cId="2364485929" sldId="991"/>
        </pc:sldMkLst>
      </pc:sldChg>
      <pc:sldChg chg="delSp modSp add mod">
        <pc:chgData name="ZAMTANG@NAVER.COM" userId="750a74194929a6bb" providerId="LiveId" clId="{25DD41E7-F90E-4826-A827-A75E9F675DF7}" dt="2025-01-15T08:18:11.600" v="750" actId="20577"/>
        <pc:sldMkLst>
          <pc:docMk/>
          <pc:sldMk cId="673310879" sldId="992"/>
        </pc:sldMkLst>
      </pc:sldChg>
      <pc:sldChg chg="modSp add mod">
        <pc:chgData name="ZAMTANG@NAVER.COM" userId="750a74194929a6bb" providerId="LiveId" clId="{25DD41E7-F90E-4826-A827-A75E9F675DF7}" dt="2025-01-15T08:19:11.315" v="776" actId="14826"/>
        <pc:sldMkLst>
          <pc:docMk/>
          <pc:sldMk cId="1143911279" sldId="993"/>
        </pc:sldMkLst>
      </pc:sldChg>
      <pc:sldChg chg="add del">
        <pc:chgData name="ZAMTANG@NAVER.COM" userId="750a74194929a6bb" providerId="LiveId" clId="{25DD41E7-F90E-4826-A827-A75E9F675DF7}" dt="2025-01-15T08:18:26.228" v="752"/>
        <pc:sldMkLst>
          <pc:docMk/>
          <pc:sldMk cId="3949315476" sldId="993"/>
        </pc:sldMkLst>
      </pc:sldChg>
      <pc:sldChg chg="modSp add mod">
        <pc:chgData name="ZAMTANG@NAVER.COM" userId="750a74194929a6bb" providerId="LiveId" clId="{25DD41E7-F90E-4826-A827-A75E9F675DF7}" dt="2025-01-15T08:19:43.235" v="793" actId="14826"/>
        <pc:sldMkLst>
          <pc:docMk/>
          <pc:sldMk cId="3795024569" sldId="994"/>
        </pc:sldMkLst>
      </pc:sldChg>
      <pc:sldChg chg="addSp modSp add del mod">
        <pc:chgData name="ZAMTANG@NAVER.COM" userId="750a74194929a6bb" providerId="LiveId" clId="{25DD41E7-F90E-4826-A827-A75E9F675DF7}" dt="2025-01-15T08:27:58.450" v="928" actId="47"/>
        <pc:sldMkLst>
          <pc:docMk/>
          <pc:sldMk cId="2590478531" sldId="995"/>
        </pc:sldMkLst>
      </pc:sldChg>
      <pc:sldChg chg="delSp modSp add mod">
        <pc:chgData name="ZAMTANG@NAVER.COM" userId="750a74194929a6bb" providerId="LiveId" clId="{25DD41E7-F90E-4826-A827-A75E9F675DF7}" dt="2025-01-15T08:29:59.024" v="970"/>
        <pc:sldMkLst>
          <pc:docMk/>
          <pc:sldMk cId="2964005661" sldId="996"/>
        </pc:sldMkLst>
      </pc:sldChg>
      <pc:sldChg chg="new del">
        <pc:chgData name="ZAMTANG@NAVER.COM" userId="750a74194929a6bb" providerId="LiveId" clId="{25DD41E7-F90E-4826-A827-A75E9F675DF7}" dt="2025-01-15T08:27:52.202" v="926" actId="47"/>
        <pc:sldMkLst>
          <pc:docMk/>
          <pc:sldMk cId="3367097289" sldId="996"/>
        </pc:sldMkLst>
      </pc:sldChg>
      <pc:sldChg chg="addSp modSp add mod">
        <pc:chgData name="ZAMTANG@NAVER.COM" userId="750a74194929a6bb" providerId="LiveId" clId="{25DD41E7-F90E-4826-A827-A75E9F675DF7}" dt="2025-01-15T08:31:07.205" v="984" actId="14100"/>
        <pc:sldMkLst>
          <pc:docMk/>
          <pc:sldMk cId="171415293" sldId="997"/>
        </pc:sldMkLst>
      </pc:sldChg>
      <pc:sldChg chg="modSp add mod">
        <pc:chgData name="ZAMTANG@NAVER.COM" userId="750a74194929a6bb" providerId="LiveId" clId="{25DD41E7-F90E-4826-A827-A75E9F675DF7}" dt="2025-01-15T08:32:53.616" v="1022" actId="14100"/>
        <pc:sldMkLst>
          <pc:docMk/>
          <pc:sldMk cId="1339155656" sldId="998"/>
        </pc:sldMkLst>
      </pc:sldChg>
      <pc:sldChg chg="add del">
        <pc:chgData name="ZAMTANG@NAVER.COM" userId="750a74194929a6bb" providerId="LiveId" clId="{25DD41E7-F90E-4826-A827-A75E9F675DF7}" dt="2025-01-15T08:33:09.083" v="1025" actId="47"/>
        <pc:sldMkLst>
          <pc:docMk/>
          <pc:sldMk cId="213272731" sldId="999"/>
        </pc:sldMkLst>
      </pc:sldChg>
      <pc:sldChg chg="modSp add mod">
        <pc:chgData name="ZAMTANG@NAVER.COM" userId="750a74194929a6bb" providerId="LiveId" clId="{25DD41E7-F90E-4826-A827-A75E9F675DF7}" dt="2025-01-15T09:03:11.761" v="1501" actId="20577"/>
        <pc:sldMkLst>
          <pc:docMk/>
          <pc:sldMk cId="1204776431" sldId="1000"/>
        </pc:sldMkLst>
      </pc:sldChg>
      <pc:sldChg chg="modSp add mod">
        <pc:chgData name="ZAMTANG@NAVER.COM" userId="750a74194929a6bb" providerId="LiveId" clId="{25DD41E7-F90E-4826-A827-A75E9F675DF7}" dt="2025-01-15T08:34:37.619" v="1069"/>
        <pc:sldMkLst>
          <pc:docMk/>
          <pc:sldMk cId="1699306659" sldId="1001"/>
        </pc:sldMkLst>
      </pc:sldChg>
      <pc:sldChg chg="delSp modSp add mod">
        <pc:chgData name="ZAMTANG@NAVER.COM" userId="750a74194929a6bb" providerId="LiveId" clId="{25DD41E7-F90E-4826-A827-A75E9F675DF7}" dt="2025-01-15T08:37:42.975" v="1085" actId="20577"/>
        <pc:sldMkLst>
          <pc:docMk/>
          <pc:sldMk cId="2145868218" sldId="1002"/>
        </pc:sldMkLst>
      </pc:sldChg>
      <pc:sldChg chg="addSp modSp add mod">
        <pc:chgData name="ZAMTANG@NAVER.COM" userId="750a74194929a6bb" providerId="LiveId" clId="{25DD41E7-F90E-4826-A827-A75E9F675DF7}" dt="2025-01-15T08:38:44.528" v="1103" actId="14100"/>
        <pc:sldMkLst>
          <pc:docMk/>
          <pc:sldMk cId="1768505451" sldId="1003"/>
        </pc:sldMkLst>
      </pc:sldChg>
      <pc:sldChg chg="addSp modSp add mod">
        <pc:chgData name="ZAMTANG@NAVER.COM" userId="750a74194929a6bb" providerId="LiveId" clId="{25DD41E7-F90E-4826-A827-A75E9F675DF7}" dt="2025-01-15T08:40:05.941" v="1117" actId="1076"/>
        <pc:sldMkLst>
          <pc:docMk/>
          <pc:sldMk cId="2408608146" sldId="1004"/>
        </pc:sldMkLst>
      </pc:sldChg>
      <pc:sldChg chg="delSp modSp add mod">
        <pc:chgData name="ZAMTANG@NAVER.COM" userId="750a74194929a6bb" providerId="LiveId" clId="{25DD41E7-F90E-4826-A827-A75E9F675DF7}" dt="2025-01-15T08:41:01.606" v="1131" actId="14100"/>
        <pc:sldMkLst>
          <pc:docMk/>
          <pc:sldMk cId="631483335" sldId="1005"/>
        </pc:sldMkLst>
      </pc:sldChg>
      <pc:sldChg chg="modSp add mod">
        <pc:chgData name="ZAMTANG@NAVER.COM" userId="750a74194929a6bb" providerId="LiveId" clId="{25DD41E7-F90E-4826-A827-A75E9F675DF7}" dt="2025-01-15T08:41:41.273" v="1137" actId="1076"/>
        <pc:sldMkLst>
          <pc:docMk/>
          <pc:sldMk cId="3279921659" sldId="1006"/>
        </pc:sldMkLst>
      </pc:sldChg>
      <pc:sldChg chg="addSp modSp add mod">
        <pc:chgData name="ZAMTANG@NAVER.COM" userId="750a74194929a6bb" providerId="LiveId" clId="{25DD41E7-F90E-4826-A827-A75E9F675DF7}" dt="2025-01-15T08:44:38.472" v="1222" actId="1076"/>
        <pc:sldMkLst>
          <pc:docMk/>
          <pc:sldMk cId="1739194044" sldId="1007"/>
        </pc:sldMkLst>
      </pc:sldChg>
      <pc:sldChg chg="addSp modSp add mod ord">
        <pc:chgData name="ZAMTANG@NAVER.COM" userId="750a74194929a6bb" providerId="LiveId" clId="{25DD41E7-F90E-4826-A827-A75E9F675DF7}" dt="2025-01-15T08:42:34.345" v="1150"/>
        <pc:sldMkLst>
          <pc:docMk/>
          <pc:sldMk cId="4181348318" sldId="1008"/>
        </pc:sldMkLst>
      </pc:sldChg>
      <pc:sldChg chg="modSp add">
        <pc:chgData name="ZAMTANG@NAVER.COM" userId="750a74194929a6bb" providerId="LiveId" clId="{25DD41E7-F90E-4826-A827-A75E9F675DF7}" dt="2025-01-15T08:42:47.474" v="1152" actId="14826"/>
        <pc:sldMkLst>
          <pc:docMk/>
          <pc:sldMk cId="938901296" sldId="1009"/>
        </pc:sldMkLst>
      </pc:sldChg>
      <pc:sldChg chg="addSp modSp add mod">
        <pc:chgData name="ZAMTANG@NAVER.COM" userId="750a74194929a6bb" providerId="LiveId" clId="{25DD41E7-F90E-4826-A827-A75E9F675DF7}" dt="2025-01-15T08:46:15.310" v="1237" actId="14100"/>
        <pc:sldMkLst>
          <pc:docMk/>
          <pc:sldMk cId="1024904824" sldId="1010"/>
        </pc:sldMkLst>
      </pc:sldChg>
      <pc:sldChg chg="addSp modSp add mod">
        <pc:chgData name="ZAMTANG@NAVER.COM" userId="750a74194929a6bb" providerId="LiveId" clId="{25DD41E7-F90E-4826-A827-A75E9F675DF7}" dt="2025-01-15T08:48:13.342" v="1256" actId="14100"/>
        <pc:sldMkLst>
          <pc:docMk/>
          <pc:sldMk cId="1009691936" sldId="1011"/>
        </pc:sldMkLst>
      </pc:sldChg>
      <pc:sldChg chg="delSp modSp add mod">
        <pc:chgData name="ZAMTANG@NAVER.COM" userId="750a74194929a6bb" providerId="LiveId" clId="{25DD41E7-F90E-4826-A827-A75E9F675DF7}" dt="2025-01-15T08:49:18.160" v="1265" actId="1076"/>
        <pc:sldMkLst>
          <pc:docMk/>
          <pc:sldMk cId="3913631171" sldId="1012"/>
        </pc:sldMkLst>
      </pc:sldChg>
      <pc:sldChg chg="modSp add mod">
        <pc:chgData name="ZAMTANG@NAVER.COM" userId="750a74194929a6bb" providerId="LiveId" clId="{25DD41E7-F90E-4826-A827-A75E9F675DF7}" dt="2025-01-15T08:49:36.038" v="1270" actId="1076"/>
        <pc:sldMkLst>
          <pc:docMk/>
          <pc:sldMk cId="3099110964" sldId="1013"/>
        </pc:sldMkLst>
      </pc:sldChg>
      <pc:sldChg chg="modSp add mod">
        <pc:chgData name="ZAMTANG@NAVER.COM" userId="750a74194929a6bb" providerId="LiveId" clId="{25DD41E7-F90E-4826-A827-A75E9F675DF7}" dt="2025-01-15T08:49:59.126" v="1273" actId="12"/>
        <pc:sldMkLst>
          <pc:docMk/>
          <pc:sldMk cId="1211111240" sldId="1014"/>
        </pc:sldMkLst>
      </pc:sldChg>
      <pc:sldChg chg="modSp add mod">
        <pc:chgData name="ZAMTANG@NAVER.COM" userId="750a74194929a6bb" providerId="LiveId" clId="{25DD41E7-F90E-4826-A827-A75E9F675DF7}" dt="2025-01-15T08:50:57.417" v="1282"/>
        <pc:sldMkLst>
          <pc:docMk/>
          <pc:sldMk cId="1250929482" sldId="1015"/>
        </pc:sldMkLst>
      </pc:sldChg>
      <pc:sldChg chg="addSp modSp add mod">
        <pc:chgData name="ZAMTANG@NAVER.COM" userId="750a74194929a6bb" providerId="LiveId" clId="{25DD41E7-F90E-4826-A827-A75E9F675DF7}" dt="2025-01-15T08:52:44.661" v="1380" actId="12"/>
        <pc:sldMkLst>
          <pc:docMk/>
          <pc:sldMk cId="2410925963" sldId="1016"/>
        </pc:sldMkLst>
      </pc:sldChg>
      <pc:sldChg chg="addSp modSp add mod">
        <pc:chgData name="ZAMTANG@NAVER.COM" userId="750a74194929a6bb" providerId="LiveId" clId="{25DD41E7-F90E-4826-A827-A75E9F675DF7}" dt="2025-01-15T08:57:34.952" v="1441" actId="14100"/>
        <pc:sldMkLst>
          <pc:docMk/>
          <pc:sldMk cId="2271041143" sldId="1017"/>
        </pc:sldMkLst>
      </pc:sldChg>
      <pc:sldChg chg="delSp modSp add mod">
        <pc:chgData name="ZAMTANG@NAVER.COM" userId="750a74194929a6bb" providerId="LiveId" clId="{25DD41E7-F90E-4826-A827-A75E9F675DF7}" dt="2025-01-15T09:00:01.320" v="1478" actId="20577"/>
        <pc:sldMkLst>
          <pc:docMk/>
          <pc:sldMk cId="893990852" sldId="1018"/>
        </pc:sldMkLst>
      </pc:sldChg>
      <pc:sldChg chg="modSp add mod">
        <pc:chgData name="ZAMTANG@NAVER.COM" userId="750a74194929a6bb" providerId="LiveId" clId="{25DD41E7-F90E-4826-A827-A75E9F675DF7}" dt="2025-01-15T09:01:53.070" v="1492" actId="1076"/>
        <pc:sldMkLst>
          <pc:docMk/>
          <pc:sldMk cId="1854415120" sldId="1019"/>
        </pc:sldMkLst>
      </pc:sldChg>
    </pc:docChg>
  </pc:docChgLst>
  <pc:docChgLst>
    <pc:chgData name="ZAMTANG@NAVER.COM" userId="750a74194929a6bb" providerId="LiveId" clId="{8BC9C6FD-C030-4A97-B9A8-605D1B3BA8E4}"/>
    <pc:docChg chg="undo redo custSel addSld delSld modSld sldOrd">
      <pc:chgData name="ZAMTANG@NAVER.COM" userId="750a74194929a6bb" providerId="LiveId" clId="{8BC9C6FD-C030-4A97-B9A8-605D1B3BA8E4}" dt="2025-01-18T07:08:49.378" v="1507" actId="47"/>
      <pc:docMkLst>
        <pc:docMk/>
      </pc:docMkLst>
      <pc:sldChg chg="addSp modSp mod ord">
        <pc:chgData name="ZAMTANG@NAVER.COM" userId="750a74194929a6bb" providerId="LiveId" clId="{8BC9C6FD-C030-4A97-B9A8-605D1B3BA8E4}" dt="2025-01-18T05:04:27.883" v="216" actId="1076"/>
        <pc:sldMkLst>
          <pc:docMk/>
          <pc:sldMk cId="0" sldId="605"/>
        </pc:sldMkLst>
        <pc:spChg chg="mod">
          <ac:chgData name="ZAMTANG@NAVER.COM" userId="750a74194929a6bb" providerId="LiveId" clId="{8BC9C6FD-C030-4A97-B9A8-605D1B3BA8E4}" dt="2025-01-18T05:04:05.627" v="213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4:37:15.011" v="159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8BC9C6FD-C030-4A97-B9A8-605D1B3BA8E4}" dt="2025-01-18T05:04:27.883" v="216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8BC9C6FD-C030-4A97-B9A8-605D1B3BA8E4}" dt="2025-01-18T04:35:29.897" v="97"/>
        <pc:sldMkLst>
          <pc:docMk/>
          <pc:sldMk cId="0" sldId="619"/>
        </pc:sldMkLst>
        <pc:spChg chg="mod">
          <ac:chgData name="ZAMTANG@NAVER.COM" userId="750a74194929a6bb" providerId="LiveId" clId="{8BC9C6FD-C030-4A97-B9A8-605D1B3BA8E4}" dt="2025-01-18T04:35:29.897" v="9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0.647" v="147" actId="20577"/>
        <pc:sldMkLst>
          <pc:docMk/>
          <pc:sldMk cId="0" sldId="630"/>
        </pc:sldMkLst>
        <pc:spChg chg="mod">
          <ac:chgData name="ZAMTANG@NAVER.COM" userId="750a74194929a6bb" providerId="LiveId" clId="{8BC9C6FD-C030-4A97-B9A8-605D1B3BA8E4}" dt="2025-01-18T04:37:00.647" v="147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5:06.672" v="96" actId="20577"/>
        <pc:sldMkLst>
          <pc:docMk/>
          <pc:sldMk cId="0" sldId="707"/>
        </pc:sldMkLst>
        <pc:spChg chg="mod">
          <ac:chgData name="ZAMTANG@NAVER.COM" userId="750a74194929a6bb" providerId="LiveId" clId="{8BC9C6FD-C030-4A97-B9A8-605D1B3BA8E4}" dt="2025-01-18T04:35:06.672" v="9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8.589" v="158"/>
        <pc:sldMkLst>
          <pc:docMk/>
          <pc:sldMk cId="0" sldId="714"/>
        </pc:sldMkLst>
        <pc:spChg chg="mod">
          <ac:chgData name="ZAMTANG@NAVER.COM" userId="750a74194929a6bb" providerId="LiveId" clId="{8BC9C6FD-C030-4A97-B9A8-605D1B3BA8E4}" dt="2025-01-18T04:37:08.589" v="158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23:23.611" v="262"/>
        <pc:sldMkLst>
          <pc:docMk/>
          <pc:sldMk cId="0" sldId="850"/>
        </pc:sldMkLst>
        <pc:spChg chg="mod">
          <ac:chgData name="ZAMTANG@NAVER.COM" userId="750a74194929a6bb" providerId="LiveId" clId="{8BC9C6FD-C030-4A97-B9A8-605D1B3BA8E4}" dt="2025-01-18T05:23:23.611" v="26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49:04.823" v="532" actId="1076"/>
        <pc:sldMkLst>
          <pc:docMk/>
          <pc:sldMk cId="0" sldId="915"/>
        </pc:sldMkLst>
        <pc:spChg chg="mod">
          <ac:chgData name="ZAMTANG@NAVER.COM" userId="750a74194929a6bb" providerId="LiveId" clId="{8BC9C6FD-C030-4A97-B9A8-605D1B3BA8E4}" dt="2025-01-18T05:48:59.145" v="531" actId="20577"/>
          <ac:spMkLst>
            <pc:docMk/>
            <pc:sldMk cId="0" sldId="91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5:49:04.823" v="532" actId="1076"/>
          <ac:spMkLst>
            <pc:docMk/>
            <pc:sldMk cId="0" sldId="915"/>
            <ac:spMk id="3" creationId="{00000000-0000-0000-0000-000000000000}"/>
          </ac:spMkLst>
        </pc:spChg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79730026" sldId="94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51639751" sldId="97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208615687" sldId="97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0943247" sldId="98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88150461" sldId="981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46589245" sldId="98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253508591" sldId="98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4187530216" sldId="984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977616819" sldId="985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757563955" sldId="986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2163737" sldId="987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33100230" sldId="98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51319790" sldId="98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76754761" sldId="99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73310879" sldId="99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143911279" sldId="99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795024569" sldId="994"/>
        </pc:sldMkLst>
      </pc:sldChg>
      <pc:sldChg chg="delSp modSp mod">
        <pc:chgData name="ZAMTANG@NAVER.COM" userId="750a74194929a6bb" providerId="LiveId" clId="{8BC9C6FD-C030-4A97-B9A8-605D1B3BA8E4}" dt="2025-01-18T05:51:46.547" v="555" actId="12"/>
        <pc:sldMkLst>
          <pc:docMk/>
          <pc:sldMk cId="2964005661" sldId="996"/>
        </pc:sldMkLst>
        <pc:spChg chg="mod">
          <ac:chgData name="ZAMTANG@NAVER.COM" userId="750a74194929a6bb" providerId="LiveId" clId="{8BC9C6FD-C030-4A97-B9A8-605D1B3BA8E4}" dt="2025-01-18T05:51:46.547" v="555" actId="12"/>
          <ac:spMkLst>
            <pc:docMk/>
            <pc:sldMk cId="2964005661" sldId="996"/>
            <ac:spMk id="2" creationId="{A717796E-C94E-391A-A816-A51A47641A88}"/>
          </ac:spMkLst>
        </pc:spChg>
        <pc:spChg chg="mod">
          <ac:chgData name="ZAMTANG@NAVER.COM" userId="750a74194929a6bb" providerId="LiveId" clId="{8BC9C6FD-C030-4A97-B9A8-605D1B3BA8E4}" dt="2025-01-18T05:49:18.864" v="534" actId="403"/>
          <ac:spMkLst>
            <pc:docMk/>
            <pc:sldMk cId="2964005661" sldId="996"/>
            <ac:spMk id="3" creationId="{CE6EABA9-03CE-E636-0831-697628A9CF96}"/>
          </ac:spMkLst>
        </pc:spChg>
        <pc:picChg chg="del">
          <ac:chgData name="ZAMTANG@NAVER.COM" userId="750a74194929a6bb" providerId="LiveId" clId="{8BC9C6FD-C030-4A97-B9A8-605D1B3BA8E4}" dt="2025-01-18T05:51:29.664" v="544" actId="478"/>
          <ac:picMkLst>
            <pc:docMk/>
            <pc:sldMk cId="2964005661" sldId="996"/>
            <ac:picMk id="5" creationId="{2CF971C9-DA41-8220-EB8B-685F90C72DF5}"/>
          </ac:picMkLst>
        </pc:picChg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1415293" sldId="997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339155656" sldId="998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204776431" sldId="1000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699306659" sldId="1001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145868218" sldId="1002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68505451" sldId="1003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408608146" sldId="1004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631483335" sldId="1005"/>
        </pc:sldMkLst>
      </pc:sldChg>
      <pc:sldChg chg="modSp mod">
        <pc:chgData name="ZAMTANG@NAVER.COM" userId="750a74194929a6bb" providerId="LiveId" clId="{8BC9C6FD-C030-4A97-B9A8-605D1B3BA8E4}" dt="2025-01-18T06:11:40.815" v="799" actId="1076"/>
        <pc:sldMkLst>
          <pc:docMk/>
          <pc:sldMk cId="3279921659" sldId="1006"/>
        </pc:sldMkLst>
        <pc:spChg chg="mod">
          <ac:chgData name="ZAMTANG@NAVER.COM" userId="750a74194929a6bb" providerId="LiveId" clId="{8BC9C6FD-C030-4A97-B9A8-605D1B3BA8E4}" dt="2025-01-18T06:11:40.815" v="799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739194044" sldId="100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4181348318" sldId="100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938901296" sldId="1009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24904824" sldId="1010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09691936" sldId="1011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913631171" sldId="1012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099110964" sldId="1013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11111240" sldId="1014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50929482" sldId="1015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410925963" sldId="1016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271041143" sldId="101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893990852" sldId="101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854415120" sldId="1019"/>
        </pc:sldMkLst>
      </pc:sldChg>
      <pc:sldChg chg="modSp add mod">
        <pc:chgData name="ZAMTANG@NAVER.COM" userId="750a74194929a6bb" providerId="LiveId" clId="{8BC9C6FD-C030-4A97-B9A8-605D1B3BA8E4}" dt="2025-01-18T04:59:20.387" v="171" actId="12"/>
        <pc:sldMkLst>
          <pc:docMk/>
          <pc:sldMk cId="2892029999" sldId="1020"/>
        </pc:sldMkLst>
        <pc:spChg chg="mod">
          <ac:chgData name="ZAMTANG@NAVER.COM" userId="750a74194929a6bb" providerId="LiveId" clId="{8BC9C6FD-C030-4A97-B9A8-605D1B3BA8E4}" dt="2025-01-18T04:59:20.387" v="171" actId="12"/>
          <ac:spMkLst>
            <pc:docMk/>
            <pc:sldMk cId="2892029999" sldId="1020"/>
            <ac:spMk id="2" creationId="{E2FB4A22-E4E7-C17F-58F8-A411EC4B144F}"/>
          </ac:spMkLst>
        </pc:spChg>
      </pc:sldChg>
      <pc:sldChg chg="modSp add mod">
        <pc:chgData name="ZAMTANG@NAVER.COM" userId="750a74194929a6bb" providerId="LiveId" clId="{8BC9C6FD-C030-4A97-B9A8-605D1B3BA8E4}" dt="2025-01-18T05:18:31.254" v="231" actId="1076"/>
        <pc:sldMkLst>
          <pc:docMk/>
          <pc:sldMk cId="3625808134" sldId="1021"/>
        </pc:sldMkLst>
        <pc:spChg chg="mod">
          <ac:chgData name="ZAMTANG@NAVER.COM" userId="750a74194929a6bb" providerId="LiveId" clId="{8BC9C6FD-C030-4A97-B9A8-605D1B3BA8E4}" dt="2025-01-18T05:18:16.808" v="226" actId="113"/>
          <ac:spMkLst>
            <pc:docMk/>
            <pc:sldMk cId="3625808134" sldId="1021"/>
            <ac:spMk id="2" creationId="{EDBBA9E1-509C-BF31-2C5A-5BBB61380CA9}"/>
          </ac:spMkLst>
        </pc:spChg>
        <pc:picChg chg="mod">
          <ac:chgData name="ZAMTANG@NAVER.COM" userId="750a74194929a6bb" providerId="LiveId" clId="{8BC9C6FD-C030-4A97-B9A8-605D1B3BA8E4}" dt="2025-01-18T05:18:31.254" v="231" actId="1076"/>
          <ac:picMkLst>
            <pc:docMk/>
            <pc:sldMk cId="3625808134" sldId="1021"/>
            <ac:picMk id="5" creationId="{4ABD0156-7266-E99E-20D1-40EDF88679E0}"/>
          </ac:picMkLst>
        </pc:picChg>
      </pc:sldChg>
      <pc:sldChg chg="delSp modSp add mod">
        <pc:chgData name="ZAMTANG@NAVER.COM" userId="750a74194929a6bb" providerId="LiveId" clId="{8BC9C6FD-C030-4A97-B9A8-605D1B3BA8E4}" dt="2025-01-18T05:22:56.417" v="258" actId="15"/>
        <pc:sldMkLst>
          <pc:docMk/>
          <pc:sldMk cId="1877175195" sldId="1022"/>
        </pc:sldMkLst>
        <pc:spChg chg="mod">
          <ac:chgData name="ZAMTANG@NAVER.COM" userId="750a74194929a6bb" providerId="LiveId" clId="{8BC9C6FD-C030-4A97-B9A8-605D1B3BA8E4}" dt="2025-01-18T05:22:56.417" v="258" actId="15"/>
          <ac:spMkLst>
            <pc:docMk/>
            <pc:sldMk cId="1877175195" sldId="1022"/>
            <ac:spMk id="2" creationId="{433E3FB4-A1C5-6B29-CD06-2AC267809E55}"/>
          </ac:spMkLst>
        </pc:spChg>
        <pc:picChg chg="del">
          <ac:chgData name="ZAMTANG@NAVER.COM" userId="750a74194929a6bb" providerId="LiveId" clId="{8BC9C6FD-C030-4A97-B9A8-605D1B3BA8E4}" dt="2025-01-18T05:20:21.469" v="253" actId="478"/>
          <ac:picMkLst>
            <pc:docMk/>
            <pc:sldMk cId="1877175195" sldId="1022"/>
            <ac:picMk id="5" creationId="{1B514B1E-6714-2505-1A09-8484A78CEA8C}"/>
          </ac:picMkLst>
        </pc:picChg>
      </pc:sldChg>
      <pc:sldChg chg="addSp modSp add mod ord">
        <pc:chgData name="ZAMTANG@NAVER.COM" userId="750a74194929a6bb" providerId="LiveId" clId="{8BC9C6FD-C030-4A97-B9A8-605D1B3BA8E4}" dt="2025-01-18T05:27:13.176" v="302" actId="1076"/>
        <pc:sldMkLst>
          <pc:docMk/>
          <pc:sldMk cId="1666035923" sldId="1023"/>
        </pc:sldMkLst>
        <pc:spChg chg="mod">
          <ac:chgData name="ZAMTANG@NAVER.COM" userId="750a74194929a6bb" providerId="LiveId" clId="{8BC9C6FD-C030-4A97-B9A8-605D1B3BA8E4}" dt="2025-01-18T05:26:56.341" v="299" actId="20577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BC9C6FD-C030-4A97-B9A8-605D1B3BA8E4}" dt="2025-01-18T05:23:28.775" v="266"/>
          <ac:spMkLst>
            <pc:docMk/>
            <pc:sldMk cId="1666035923" sldId="1023"/>
            <ac:spMk id="3" creationId="{E4203BE1-8FD9-EF89-418D-525F13A7FE95}"/>
          </ac:spMkLst>
        </pc:spChg>
        <pc:picChg chg="add mod">
          <ac:chgData name="ZAMTANG@NAVER.COM" userId="750a74194929a6bb" providerId="LiveId" clId="{8BC9C6FD-C030-4A97-B9A8-605D1B3BA8E4}" dt="2025-01-18T05:27:13.176" v="30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add mod ord">
        <pc:chgData name="ZAMTANG@NAVER.COM" userId="750a74194929a6bb" providerId="LiveId" clId="{8BC9C6FD-C030-4A97-B9A8-605D1B3BA8E4}" dt="2025-01-18T05:25:45.103" v="285"/>
        <pc:sldMkLst>
          <pc:docMk/>
          <pc:sldMk cId="684531220" sldId="1024"/>
        </pc:sldMkLst>
        <pc:spChg chg="mod">
          <ac:chgData name="ZAMTANG@NAVER.COM" userId="750a74194929a6bb" providerId="LiveId" clId="{8BC9C6FD-C030-4A97-B9A8-605D1B3BA8E4}" dt="2025-01-18T05:25:45.103" v="285"/>
          <ac:spMkLst>
            <pc:docMk/>
            <pc:sldMk cId="684531220" sldId="1024"/>
            <ac:spMk id="2" creationId="{8420BB91-F9CD-3225-43B6-39C883A5A787}"/>
          </ac:spMkLst>
        </pc:spChg>
        <pc:picChg chg="add mod">
          <ac:chgData name="ZAMTANG@NAVER.COM" userId="750a74194929a6bb" providerId="LiveId" clId="{8BC9C6FD-C030-4A97-B9A8-605D1B3BA8E4}" dt="2025-01-18T05:25:15.867" v="283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modSp add mod">
        <pc:chgData name="ZAMTANG@NAVER.COM" userId="750a74194929a6bb" providerId="LiveId" clId="{8BC9C6FD-C030-4A97-B9A8-605D1B3BA8E4}" dt="2025-01-18T05:28:08.399" v="313" actId="1076"/>
        <pc:sldMkLst>
          <pc:docMk/>
          <pc:sldMk cId="1392849524" sldId="1025"/>
        </pc:sldMkLst>
        <pc:spChg chg="mod">
          <ac:chgData name="ZAMTANG@NAVER.COM" userId="750a74194929a6bb" providerId="LiveId" clId="{8BC9C6FD-C030-4A97-B9A8-605D1B3BA8E4}" dt="2025-01-18T05:27:42.347" v="306" actId="20577"/>
          <ac:spMkLst>
            <pc:docMk/>
            <pc:sldMk cId="1392849524" sldId="1025"/>
            <ac:spMk id="2" creationId="{98C0873E-A8F4-1CBE-D181-7B5F9C1C8A1F}"/>
          </ac:spMkLst>
        </pc:spChg>
        <pc:picChg chg="mod">
          <ac:chgData name="ZAMTANG@NAVER.COM" userId="750a74194929a6bb" providerId="LiveId" clId="{8BC9C6FD-C030-4A97-B9A8-605D1B3BA8E4}" dt="2025-01-18T05:28:08.399" v="313" actId="1076"/>
          <ac:picMkLst>
            <pc:docMk/>
            <pc:sldMk cId="1392849524" sldId="1025"/>
            <ac:picMk id="5" creationId="{4DD7DB2A-0533-402D-1AAE-028DF7F58A80}"/>
          </ac:picMkLst>
        </pc:picChg>
      </pc:sldChg>
      <pc:sldChg chg="modSp add mod">
        <pc:chgData name="ZAMTANG@NAVER.COM" userId="750a74194929a6bb" providerId="LiveId" clId="{8BC9C6FD-C030-4A97-B9A8-605D1B3BA8E4}" dt="2025-01-18T05:29:26.514" v="322" actId="1076"/>
        <pc:sldMkLst>
          <pc:docMk/>
          <pc:sldMk cId="222048362" sldId="1026"/>
        </pc:sldMkLst>
        <pc:spChg chg="mod">
          <ac:chgData name="ZAMTANG@NAVER.COM" userId="750a74194929a6bb" providerId="LiveId" clId="{8BC9C6FD-C030-4A97-B9A8-605D1B3BA8E4}" dt="2025-01-18T05:29:09.298" v="319"/>
          <ac:spMkLst>
            <pc:docMk/>
            <pc:sldMk cId="222048362" sldId="1026"/>
            <ac:spMk id="2" creationId="{0FCD84D4-B8A2-2251-EA57-7B95DAA7772F}"/>
          </ac:spMkLst>
        </pc:spChg>
        <pc:picChg chg="mod">
          <ac:chgData name="ZAMTANG@NAVER.COM" userId="750a74194929a6bb" providerId="LiveId" clId="{8BC9C6FD-C030-4A97-B9A8-605D1B3BA8E4}" dt="2025-01-18T05:29:26.514" v="322" actId="1076"/>
          <ac:picMkLst>
            <pc:docMk/>
            <pc:sldMk cId="222048362" sldId="1026"/>
            <ac:picMk id="5" creationId="{DF232CBE-6FD2-9ECF-1772-9157C0BAF579}"/>
          </ac:picMkLst>
        </pc:picChg>
      </pc:sldChg>
      <pc:sldChg chg="addSp modSp add mod">
        <pc:chgData name="ZAMTANG@NAVER.COM" userId="750a74194929a6bb" providerId="LiveId" clId="{8BC9C6FD-C030-4A97-B9A8-605D1B3BA8E4}" dt="2025-01-18T05:31:48.959" v="342" actId="255"/>
        <pc:sldMkLst>
          <pc:docMk/>
          <pc:sldMk cId="2032334739" sldId="1027"/>
        </pc:sldMkLst>
        <pc:spChg chg="mod">
          <ac:chgData name="ZAMTANG@NAVER.COM" userId="750a74194929a6bb" providerId="LiveId" clId="{8BC9C6FD-C030-4A97-B9A8-605D1B3BA8E4}" dt="2025-01-18T05:30:05.412" v="326" actId="20577"/>
          <ac:spMkLst>
            <pc:docMk/>
            <pc:sldMk cId="2032334739" sldId="1027"/>
            <ac:spMk id="2" creationId="{B134B515-12BC-0836-6632-8EFEA8BA402E}"/>
          </ac:spMkLst>
        </pc:spChg>
        <pc:spChg chg="add mod">
          <ac:chgData name="ZAMTANG@NAVER.COM" userId="750a74194929a6bb" providerId="LiveId" clId="{8BC9C6FD-C030-4A97-B9A8-605D1B3BA8E4}" dt="2025-01-18T05:31:48.959" v="342" actId="255"/>
          <ac:spMkLst>
            <pc:docMk/>
            <pc:sldMk cId="2032334739" sldId="1027"/>
            <ac:spMk id="4" creationId="{5A5A45B2-A287-3F1C-5E95-B6DC08D6611D}"/>
          </ac:spMkLst>
        </pc:spChg>
        <pc:picChg chg="mod">
          <ac:chgData name="ZAMTANG@NAVER.COM" userId="750a74194929a6bb" providerId="LiveId" clId="{8BC9C6FD-C030-4A97-B9A8-605D1B3BA8E4}" dt="2025-01-18T05:31:36.343" v="340" actId="14100"/>
          <ac:picMkLst>
            <pc:docMk/>
            <pc:sldMk cId="2032334739" sldId="1027"/>
            <ac:picMk id="5" creationId="{2C1417AF-98F6-7618-8755-71860F715D46}"/>
          </ac:picMkLst>
        </pc:picChg>
      </pc:sldChg>
      <pc:sldChg chg="modSp add mod">
        <pc:chgData name="ZAMTANG@NAVER.COM" userId="750a74194929a6bb" providerId="LiveId" clId="{8BC9C6FD-C030-4A97-B9A8-605D1B3BA8E4}" dt="2025-01-18T05:33:25.948" v="353" actId="14100"/>
        <pc:sldMkLst>
          <pc:docMk/>
          <pc:sldMk cId="2523853655" sldId="1028"/>
        </pc:sldMkLst>
        <pc:spChg chg="mod">
          <ac:chgData name="ZAMTANG@NAVER.COM" userId="750a74194929a6bb" providerId="LiveId" clId="{8BC9C6FD-C030-4A97-B9A8-605D1B3BA8E4}" dt="2025-01-18T05:32:01.104" v="344" actId="20577"/>
          <ac:spMkLst>
            <pc:docMk/>
            <pc:sldMk cId="2523853655" sldId="1028"/>
            <ac:spMk id="2" creationId="{EB8C1DEF-4303-E8C9-3EB7-C9B01A37FCE9}"/>
          </ac:spMkLst>
        </pc:spChg>
        <pc:spChg chg="mod">
          <ac:chgData name="ZAMTANG@NAVER.COM" userId="750a74194929a6bb" providerId="LiveId" clId="{8BC9C6FD-C030-4A97-B9A8-605D1B3BA8E4}" dt="2025-01-18T05:33:25.948" v="353" actId="14100"/>
          <ac:spMkLst>
            <pc:docMk/>
            <pc:sldMk cId="2523853655" sldId="1028"/>
            <ac:spMk id="4" creationId="{61689C10-D9BD-49E0-F490-4F908494F1A9}"/>
          </ac:spMkLst>
        </pc:spChg>
        <pc:picChg chg="mod">
          <ac:chgData name="ZAMTANG@NAVER.COM" userId="750a74194929a6bb" providerId="LiveId" clId="{8BC9C6FD-C030-4A97-B9A8-605D1B3BA8E4}" dt="2025-01-18T05:32:29.545" v="350" actId="1076"/>
          <ac:picMkLst>
            <pc:docMk/>
            <pc:sldMk cId="2523853655" sldId="1028"/>
            <ac:picMk id="5" creationId="{46D6C976-F7A9-C719-D3CF-3317B2C82B9D}"/>
          </ac:picMkLst>
        </pc:picChg>
      </pc:sldChg>
      <pc:sldChg chg="addSp modSp add mod">
        <pc:chgData name="ZAMTANG@NAVER.COM" userId="750a74194929a6bb" providerId="LiveId" clId="{8BC9C6FD-C030-4A97-B9A8-605D1B3BA8E4}" dt="2025-01-18T05:35:22.821" v="371" actId="1076"/>
        <pc:sldMkLst>
          <pc:docMk/>
          <pc:sldMk cId="1008041339" sldId="1029"/>
        </pc:sldMkLst>
        <pc:spChg chg="mod">
          <ac:chgData name="ZAMTANG@NAVER.COM" userId="750a74194929a6bb" providerId="LiveId" clId="{8BC9C6FD-C030-4A97-B9A8-605D1B3BA8E4}" dt="2025-01-18T05:34:59.159" v="366"/>
          <ac:spMkLst>
            <pc:docMk/>
            <pc:sldMk cId="1008041339" sldId="1029"/>
            <ac:spMk id="4" creationId="{F54176AF-6E13-5198-3290-1E60C1A4522C}"/>
          </ac:spMkLst>
        </pc:spChg>
        <pc:picChg chg="mod">
          <ac:chgData name="ZAMTANG@NAVER.COM" userId="750a74194929a6bb" providerId="LiveId" clId="{8BC9C6FD-C030-4A97-B9A8-605D1B3BA8E4}" dt="2025-01-18T05:34:10.202" v="360" actId="1076"/>
          <ac:picMkLst>
            <pc:docMk/>
            <pc:sldMk cId="1008041339" sldId="1029"/>
            <ac:picMk id="5" creationId="{0F6A507A-AEB6-5A66-08F6-99E24BBE35AD}"/>
          </ac:picMkLst>
        </pc:picChg>
        <pc:picChg chg="add mod">
          <ac:chgData name="ZAMTANG@NAVER.COM" userId="750a74194929a6bb" providerId="LiveId" clId="{8BC9C6FD-C030-4A97-B9A8-605D1B3BA8E4}" dt="2025-01-18T05:34:27.447" v="365" actId="1076"/>
          <ac:picMkLst>
            <pc:docMk/>
            <pc:sldMk cId="1008041339" sldId="1029"/>
            <ac:picMk id="7" creationId="{8E48C273-F962-D958-B8DD-1EFD00D7F8D3}"/>
          </ac:picMkLst>
        </pc:picChg>
        <pc:picChg chg="add mod">
          <ac:chgData name="ZAMTANG@NAVER.COM" userId="750a74194929a6bb" providerId="LiveId" clId="{8BC9C6FD-C030-4A97-B9A8-605D1B3BA8E4}" dt="2025-01-18T05:35:22.821" v="371" actId="1076"/>
          <ac:picMkLst>
            <pc:docMk/>
            <pc:sldMk cId="1008041339" sldId="1029"/>
            <ac:picMk id="9" creationId="{1DA1118B-985D-978B-2567-50DD2A3007FD}"/>
          </ac:picMkLst>
        </pc:picChg>
      </pc:sldChg>
      <pc:sldChg chg="add del">
        <pc:chgData name="ZAMTANG@NAVER.COM" userId="750a74194929a6bb" providerId="LiveId" clId="{8BC9C6FD-C030-4A97-B9A8-605D1B3BA8E4}" dt="2025-01-18T05:33:35.644" v="355"/>
        <pc:sldMkLst>
          <pc:docMk/>
          <pc:sldMk cId="1319988544" sldId="1029"/>
        </pc:sldMkLst>
      </pc:sldChg>
      <pc:sldChg chg="add del">
        <pc:chgData name="ZAMTANG@NAVER.COM" userId="750a74194929a6bb" providerId="LiveId" clId="{8BC9C6FD-C030-4A97-B9A8-605D1B3BA8E4}" dt="2025-01-18T05:33:49.349" v="357" actId="47"/>
        <pc:sldMkLst>
          <pc:docMk/>
          <pc:sldMk cId="1502465146" sldId="1029"/>
        </pc:sldMkLst>
      </pc:sldChg>
      <pc:sldChg chg="delSp modSp add mod">
        <pc:chgData name="ZAMTANG@NAVER.COM" userId="750a74194929a6bb" providerId="LiveId" clId="{8BC9C6FD-C030-4A97-B9A8-605D1B3BA8E4}" dt="2025-01-18T05:37:16.218" v="384" actId="14100"/>
        <pc:sldMkLst>
          <pc:docMk/>
          <pc:sldMk cId="2439179082" sldId="1030"/>
        </pc:sldMkLst>
        <pc:spChg chg="mod">
          <ac:chgData name="ZAMTANG@NAVER.COM" userId="750a74194929a6bb" providerId="LiveId" clId="{8BC9C6FD-C030-4A97-B9A8-605D1B3BA8E4}" dt="2025-01-18T05:36:55.754" v="378" actId="20577"/>
          <ac:spMkLst>
            <pc:docMk/>
            <pc:sldMk cId="2439179082" sldId="1030"/>
            <ac:spMk id="4" creationId="{9CC95A7C-370B-EC26-F442-252918DF5527}"/>
          </ac:spMkLst>
        </pc:spChg>
        <pc:picChg chg="mod">
          <ac:chgData name="ZAMTANG@NAVER.COM" userId="750a74194929a6bb" providerId="LiveId" clId="{8BC9C6FD-C030-4A97-B9A8-605D1B3BA8E4}" dt="2025-01-18T05:37:06.119" v="381" actId="1076"/>
          <ac:picMkLst>
            <pc:docMk/>
            <pc:sldMk cId="2439179082" sldId="1030"/>
            <ac:picMk id="5" creationId="{844AE225-1F83-3E07-4F59-F58ADD66C7C2}"/>
          </ac:picMkLst>
        </pc:picChg>
        <pc:picChg chg="mod">
          <ac:chgData name="ZAMTANG@NAVER.COM" userId="750a74194929a6bb" providerId="LiveId" clId="{8BC9C6FD-C030-4A97-B9A8-605D1B3BA8E4}" dt="2025-01-18T05:37:16.218" v="384" actId="14100"/>
          <ac:picMkLst>
            <pc:docMk/>
            <pc:sldMk cId="2439179082" sldId="1030"/>
            <ac:picMk id="7" creationId="{6140351F-B88E-38B8-12C5-806540F5CA71}"/>
          </ac:picMkLst>
        </pc:picChg>
        <pc:picChg chg="del">
          <ac:chgData name="ZAMTANG@NAVER.COM" userId="750a74194929a6bb" providerId="LiveId" clId="{8BC9C6FD-C030-4A97-B9A8-605D1B3BA8E4}" dt="2025-01-18T05:36:56.438" v="379" actId="478"/>
          <ac:picMkLst>
            <pc:docMk/>
            <pc:sldMk cId="2439179082" sldId="1030"/>
            <ac:picMk id="9" creationId="{CB30FA8B-4BBE-6514-84C7-24A9C67951D1}"/>
          </ac:picMkLst>
        </pc:picChg>
      </pc:sldChg>
      <pc:sldChg chg="add del">
        <pc:chgData name="ZAMTANG@NAVER.COM" userId="750a74194929a6bb" providerId="LiveId" clId="{8BC9C6FD-C030-4A97-B9A8-605D1B3BA8E4}" dt="2025-01-18T05:36:14.769" v="373"/>
        <pc:sldMkLst>
          <pc:docMk/>
          <pc:sldMk cId="3971023466" sldId="1030"/>
        </pc:sldMkLst>
      </pc:sldChg>
      <pc:sldChg chg="addSp delSp modSp add mod">
        <pc:chgData name="ZAMTANG@NAVER.COM" userId="750a74194929a6bb" providerId="LiveId" clId="{8BC9C6FD-C030-4A97-B9A8-605D1B3BA8E4}" dt="2025-01-18T05:38:33.577" v="404" actId="1076"/>
        <pc:sldMkLst>
          <pc:docMk/>
          <pc:sldMk cId="3095558350" sldId="1031"/>
        </pc:sldMkLst>
        <pc:spChg chg="mod">
          <ac:chgData name="ZAMTANG@NAVER.COM" userId="750a74194929a6bb" providerId="LiveId" clId="{8BC9C6FD-C030-4A97-B9A8-605D1B3BA8E4}" dt="2025-01-18T05:37:58.821" v="391"/>
          <ac:spMkLst>
            <pc:docMk/>
            <pc:sldMk cId="3095558350" sldId="1031"/>
            <ac:spMk id="2" creationId="{1605253B-FBE9-B99A-7859-FE00945D70E3}"/>
          </ac:spMkLst>
        </pc:spChg>
        <pc:spChg chg="del">
          <ac:chgData name="ZAMTANG@NAVER.COM" userId="750a74194929a6bb" providerId="LiveId" clId="{8BC9C6FD-C030-4A97-B9A8-605D1B3BA8E4}" dt="2025-01-18T05:37:26.181" v="386" actId="478"/>
          <ac:spMkLst>
            <pc:docMk/>
            <pc:sldMk cId="3095558350" sldId="1031"/>
            <ac:spMk id="4" creationId="{572EB886-EA7C-791D-3022-C848771ABFE1}"/>
          </ac:spMkLst>
        </pc:spChg>
        <pc:picChg chg="mod">
          <ac:chgData name="ZAMTANG@NAVER.COM" userId="750a74194929a6bb" providerId="LiveId" clId="{8BC9C6FD-C030-4A97-B9A8-605D1B3BA8E4}" dt="2025-01-18T05:38:31.921" v="403" actId="1076"/>
          <ac:picMkLst>
            <pc:docMk/>
            <pc:sldMk cId="3095558350" sldId="1031"/>
            <ac:picMk id="5" creationId="{F209131C-CC01-58BC-508D-6BF9B0480E12}"/>
          </ac:picMkLst>
        </pc:picChg>
        <pc:picChg chg="add mod">
          <ac:chgData name="ZAMTANG@NAVER.COM" userId="750a74194929a6bb" providerId="LiveId" clId="{8BC9C6FD-C030-4A97-B9A8-605D1B3BA8E4}" dt="2025-01-18T05:38:33.577" v="404" actId="1076"/>
          <ac:picMkLst>
            <pc:docMk/>
            <pc:sldMk cId="3095558350" sldId="1031"/>
            <ac:picMk id="7" creationId="{F3A63BE1-2C7B-D7F7-1A9A-E6F7864CEA2D}"/>
          </ac:picMkLst>
        </pc:picChg>
      </pc:sldChg>
      <pc:sldChg chg="modSp add mod">
        <pc:chgData name="ZAMTANG@NAVER.COM" userId="750a74194929a6bb" providerId="LiveId" clId="{8BC9C6FD-C030-4A97-B9A8-605D1B3BA8E4}" dt="2025-01-18T05:39:03.540" v="409" actId="14826"/>
        <pc:sldMkLst>
          <pc:docMk/>
          <pc:sldMk cId="698086124" sldId="1032"/>
        </pc:sldMkLst>
        <pc:spChg chg="mod">
          <ac:chgData name="ZAMTANG@NAVER.COM" userId="750a74194929a6bb" providerId="LiveId" clId="{8BC9C6FD-C030-4A97-B9A8-605D1B3BA8E4}" dt="2025-01-18T05:38:49.695" v="407"/>
          <ac:spMkLst>
            <pc:docMk/>
            <pc:sldMk cId="698086124" sldId="1032"/>
            <ac:spMk id="2" creationId="{437158BA-7070-2C5B-4275-526F27297575}"/>
          </ac:spMkLst>
        </pc:spChg>
        <pc:picChg chg="mod">
          <ac:chgData name="ZAMTANG@NAVER.COM" userId="750a74194929a6bb" providerId="LiveId" clId="{8BC9C6FD-C030-4A97-B9A8-605D1B3BA8E4}" dt="2025-01-18T05:38:57.706" v="408" actId="14826"/>
          <ac:picMkLst>
            <pc:docMk/>
            <pc:sldMk cId="698086124" sldId="1032"/>
            <ac:picMk id="5" creationId="{E328940B-6456-6263-D566-FE77A3C504DF}"/>
          </ac:picMkLst>
        </pc:picChg>
        <pc:picChg chg="mod">
          <ac:chgData name="ZAMTANG@NAVER.COM" userId="750a74194929a6bb" providerId="LiveId" clId="{8BC9C6FD-C030-4A97-B9A8-605D1B3BA8E4}" dt="2025-01-18T05:39:03.540" v="409" actId="14826"/>
          <ac:picMkLst>
            <pc:docMk/>
            <pc:sldMk cId="698086124" sldId="1032"/>
            <ac:picMk id="7" creationId="{9FE9E603-4293-61DA-2593-406274ABF827}"/>
          </ac:picMkLst>
        </pc:picChg>
      </pc:sldChg>
      <pc:sldChg chg="add del">
        <pc:chgData name="ZAMTANG@NAVER.COM" userId="750a74194929a6bb" providerId="LiveId" clId="{8BC9C6FD-C030-4A97-B9A8-605D1B3BA8E4}" dt="2025-01-18T05:38:35.195" v="405" actId="47"/>
        <pc:sldMkLst>
          <pc:docMk/>
          <pc:sldMk cId="2923605929" sldId="1032"/>
        </pc:sldMkLst>
      </pc:sldChg>
      <pc:sldChg chg="addSp delSp modSp add mod">
        <pc:chgData name="ZAMTANG@NAVER.COM" userId="750a74194929a6bb" providerId="LiveId" clId="{8BC9C6FD-C030-4A97-B9A8-605D1B3BA8E4}" dt="2025-01-18T05:42:34.841" v="443" actId="1076"/>
        <pc:sldMkLst>
          <pc:docMk/>
          <pc:sldMk cId="2719607922" sldId="1033"/>
        </pc:sldMkLst>
        <pc:spChg chg="mod">
          <ac:chgData name="ZAMTANG@NAVER.COM" userId="750a74194929a6bb" providerId="LiveId" clId="{8BC9C6FD-C030-4A97-B9A8-605D1B3BA8E4}" dt="2025-01-18T05:42:32.008" v="439"/>
          <ac:spMkLst>
            <pc:docMk/>
            <pc:sldMk cId="2719607922" sldId="1033"/>
            <ac:spMk id="2" creationId="{E5D3A0CC-2381-4CF0-DFD7-83144C6B217C}"/>
          </ac:spMkLst>
        </pc:spChg>
        <pc:picChg chg="mod">
          <ac:chgData name="ZAMTANG@NAVER.COM" userId="750a74194929a6bb" providerId="LiveId" clId="{8BC9C6FD-C030-4A97-B9A8-605D1B3BA8E4}" dt="2025-01-18T05:42:34.841" v="443" actId="1076"/>
          <ac:picMkLst>
            <pc:docMk/>
            <pc:sldMk cId="2719607922" sldId="1033"/>
            <ac:picMk id="5" creationId="{6A3FD534-135F-BDB1-4BAE-43D989E09557}"/>
          </ac:picMkLst>
        </pc:picChg>
        <pc:picChg chg="add del">
          <ac:chgData name="ZAMTANG@NAVER.COM" userId="750a74194929a6bb" providerId="LiveId" clId="{8BC9C6FD-C030-4A97-B9A8-605D1B3BA8E4}" dt="2025-01-18T05:42:33.026" v="441" actId="478"/>
          <ac:picMkLst>
            <pc:docMk/>
            <pc:sldMk cId="2719607922" sldId="1033"/>
            <ac:picMk id="7" creationId="{8D901C9F-4C7E-3894-9C7A-361C7B91BB50}"/>
          </ac:picMkLst>
        </pc:picChg>
      </pc:sldChg>
      <pc:sldChg chg="modSp add mod">
        <pc:chgData name="ZAMTANG@NAVER.COM" userId="750a74194929a6bb" providerId="LiveId" clId="{8BC9C6FD-C030-4A97-B9A8-605D1B3BA8E4}" dt="2025-01-18T05:43:20.385" v="447" actId="1076"/>
        <pc:sldMkLst>
          <pc:docMk/>
          <pc:sldMk cId="587095202" sldId="1034"/>
        </pc:sldMkLst>
        <pc:spChg chg="mod">
          <ac:chgData name="ZAMTANG@NAVER.COM" userId="750a74194929a6bb" providerId="LiveId" clId="{8BC9C6FD-C030-4A97-B9A8-605D1B3BA8E4}" dt="2025-01-18T05:43:04.890" v="445"/>
          <ac:spMkLst>
            <pc:docMk/>
            <pc:sldMk cId="587095202" sldId="1034"/>
            <ac:spMk id="2" creationId="{8092EBAC-0B93-AB71-5CCA-278673E7FC0E}"/>
          </ac:spMkLst>
        </pc:spChg>
        <pc:picChg chg="mod">
          <ac:chgData name="ZAMTANG@NAVER.COM" userId="750a74194929a6bb" providerId="LiveId" clId="{8BC9C6FD-C030-4A97-B9A8-605D1B3BA8E4}" dt="2025-01-18T05:43:20.385" v="447" actId="1076"/>
          <ac:picMkLst>
            <pc:docMk/>
            <pc:sldMk cId="587095202" sldId="1034"/>
            <ac:picMk id="5" creationId="{743550AA-8D6F-13AA-814B-7CDBCD25DD64}"/>
          </ac:picMkLst>
        </pc:picChg>
      </pc:sldChg>
      <pc:sldChg chg="modSp add mod">
        <pc:chgData name="ZAMTANG@NAVER.COM" userId="750a74194929a6bb" providerId="LiveId" clId="{8BC9C6FD-C030-4A97-B9A8-605D1B3BA8E4}" dt="2025-01-18T05:43:53.061" v="450" actId="14826"/>
        <pc:sldMkLst>
          <pc:docMk/>
          <pc:sldMk cId="2849012445" sldId="1035"/>
        </pc:sldMkLst>
        <pc:spChg chg="mod">
          <ac:chgData name="ZAMTANG@NAVER.COM" userId="750a74194929a6bb" providerId="LiveId" clId="{8BC9C6FD-C030-4A97-B9A8-605D1B3BA8E4}" dt="2025-01-18T05:43:42.416" v="449"/>
          <ac:spMkLst>
            <pc:docMk/>
            <pc:sldMk cId="2849012445" sldId="1035"/>
            <ac:spMk id="2" creationId="{0BA2D260-0E2F-0E43-2DF3-1A84CDD14F19}"/>
          </ac:spMkLst>
        </pc:spChg>
        <pc:picChg chg="mod">
          <ac:chgData name="ZAMTANG@NAVER.COM" userId="750a74194929a6bb" providerId="LiveId" clId="{8BC9C6FD-C030-4A97-B9A8-605D1B3BA8E4}" dt="2025-01-18T05:43:53.061" v="450" actId="14826"/>
          <ac:picMkLst>
            <pc:docMk/>
            <pc:sldMk cId="2849012445" sldId="1035"/>
            <ac:picMk id="5" creationId="{24227AB5-9830-0D78-BD0A-884F41CB9DF5}"/>
          </ac:picMkLst>
        </pc:picChg>
      </pc:sldChg>
      <pc:sldChg chg="modSp add mod">
        <pc:chgData name="ZAMTANG@NAVER.COM" userId="750a74194929a6bb" providerId="LiveId" clId="{8BC9C6FD-C030-4A97-B9A8-605D1B3BA8E4}" dt="2025-01-18T05:45:24.445" v="470"/>
        <pc:sldMkLst>
          <pc:docMk/>
          <pc:sldMk cId="3572040634" sldId="1036"/>
        </pc:sldMkLst>
        <pc:spChg chg="mod">
          <ac:chgData name="ZAMTANG@NAVER.COM" userId="750a74194929a6bb" providerId="LiveId" clId="{8BC9C6FD-C030-4A97-B9A8-605D1B3BA8E4}" dt="2025-01-18T05:45:24.445" v="470"/>
          <ac:spMkLst>
            <pc:docMk/>
            <pc:sldMk cId="3572040634" sldId="1036"/>
            <ac:spMk id="2" creationId="{31BBFA9F-9D8C-82FF-05B3-057DC3E29F69}"/>
          </ac:spMkLst>
        </pc:spChg>
        <pc:picChg chg="mod">
          <ac:chgData name="ZAMTANG@NAVER.COM" userId="750a74194929a6bb" providerId="LiveId" clId="{8BC9C6FD-C030-4A97-B9A8-605D1B3BA8E4}" dt="2025-01-18T05:44:48.346" v="455" actId="1076"/>
          <ac:picMkLst>
            <pc:docMk/>
            <pc:sldMk cId="3572040634" sldId="1036"/>
            <ac:picMk id="5" creationId="{0ABE5D75-8C49-E1AE-4FF4-5B81258A4B0B}"/>
          </ac:picMkLst>
        </pc:picChg>
      </pc:sldChg>
      <pc:sldChg chg="addSp modSp add mod">
        <pc:chgData name="ZAMTANG@NAVER.COM" userId="750a74194929a6bb" providerId="LiveId" clId="{8BC9C6FD-C030-4A97-B9A8-605D1B3BA8E4}" dt="2025-01-18T05:46:07.239" v="481" actId="14100"/>
        <pc:sldMkLst>
          <pc:docMk/>
          <pc:sldMk cId="3704502851" sldId="1037"/>
        </pc:sldMkLst>
        <pc:spChg chg="mod">
          <ac:chgData name="ZAMTANG@NAVER.COM" userId="750a74194929a6bb" providerId="LiveId" clId="{8BC9C6FD-C030-4A97-B9A8-605D1B3BA8E4}" dt="2025-01-18T05:45:43.461" v="475" actId="20577"/>
          <ac:spMkLst>
            <pc:docMk/>
            <pc:sldMk cId="3704502851" sldId="1037"/>
            <ac:spMk id="2" creationId="{49C7BC0B-46DD-93F0-9C27-F276F945679D}"/>
          </ac:spMkLst>
        </pc:spChg>
        <pc:picChg chg="mod">
          <ac:chgData name="ZAMTANG@NAVER.COM" userId="750a74194929a6bb" providerId="LiveId" clId="{8BC9C6FD-C030-4A97-B9A8-605D1B3BA8E4}" dt="2025-01-18T05:45:51.139" v="478" actId="1076"/>
          <ac:picMkLst>
            <pc:docMk/>
            <pc:sldMk cId="3704502851" sldId="1037"/>
            <ac:picMk id="5" creationId="{0C0CED6F-FC0D-465E-1284-6AD1D7CB5A2E}"/>
          </ac:picMkLst>
        </pc:picChg>
        <pc:picChg chg="add mod">
          <ac:chgData name="ZAMTANG@NAVER.COM" userId="750a74194929a6bb" providerId="LiveId" clId="{8BC9C6FD-C030-4A97-B9A8-605D1B3BA8E4}" dt="2025-01-18T05:46:07.239" v="481" actId="14100"/>
          <ac:picMkLst>
            <pc:docMk/>
            <pc:sldMk cId="3704502851" sldId="1037"/>
            <ac:picMk id="6" creationId="{6DFC04DE-7A84-D118-AF5F-CA8A4AA0076B}"/>
          </ac:picMkLst>
        </pc:picChg>
      </pc:sldChg>
      <pc:sldChg chg="modSp add mod">
        <pc:chgData name="ZAMTANG@NAVER.COM" userId="750a74194929a6bb" providerId="LiveId" clId="{8BC9C6FD-C030-4A97-B9A8-605D1B3BA8E4}" dt="2025-01-18T05:47:16.872" v="498" actId="1076"/>
        <pc:sldMkLst>
          <pc:docMk/>
          <pc:sldMk cId="4238912440" sldId="1038"/>
        </pc:sldMkLst>
        <pc:picChg chg="mod">
          <ac:chgData name="ZAMTANG@NAVER.COM" userId="750a74194929a6bb" providerId="LiveId" clId="{8BC9C6FD-C030-4A97-B9A8-605D1B3BA8E4}" dt="2025-01-18T05:47:13.800" v="497" actId="1076"/>
          <ac:picMkLst>
            <pc:docMk/>
            <pc:sldMk cId="4238912440" sldId="1038"/>
            <ac:picMk id="5" creationId="{1FC234A0-779F-E814-58F9-11E411960502}"/>
          </ac:picMkLst>
        </pc:picChg>
        <pc:picChg chg="mod">
          <ac:chgData name="ZAMTANG@NAVER.COM" userId="750a74194929a6bb" providerId="LiveId" clId="{8BC9C6FD-C030-4A97-B9A8-605D1B3BA8E4}" dt="2025-01-18T05:47:16.872" v="498" actId="1076"/>
          <ac:picMkLst>
            <pc:docMk/>
            <pc:sldMk cId="4238912440" sldId="1038"/>
            <ac:picMk id="6" creationId="{77C4887D-1F20-E66E-F4BE-24ECC3B1C1BC}"/>
          </ac:picMkLst>
        </pc:picChg>
      </pc:sldChg>
      <pc:sldChg chg="modSp add mod">
        <pc:chgData name="ZAMTANG@NAVER.COM" userId="750a74194929a6bb" providerId="LiveId" clId="{8BC9C6FD-C030-4A97-B9A8-605D1B3BA8E4}" dt="2025-01-18T05:48:01.927" v="505" actId="1076"/>
        <pc:sldMkLst>
          <pc:docMk/>
          <pc:sldMk cId="2461437237" sldId="1039"/>
        </pc:sldMkLst>
        <pc:spChg chg="mod">
          <ac:chgData name="ZAMTANG@NAVER.COM" userId="750a74194929a6bb" providerId="LiveId" clId="{8BC9C6FD-C030-4A97-B9A8-605D1B3BA8E4}" dt="2025-01-18T05:47:42.118" v="501" actId="14100"/>
          <ac:spMkLst>
            <pc:docMk/>
            <pc:sldMk cId="2461437237" sldId="1039"/>
            <ac:spMk id="2" creationId="{8184DC14-ED1B-51D0-43F0-FD1F8D746444}"/>
          </ac:spMkLst>
        </pc:spChg>
        <pc:picChg chg="mod">
          <ac:chgData name="ZAMTANG@NAVER.COM" userId="750a74194929a6bb" providerId="LiveId" clId="{8BC9C6FD-C030-4A97-B9A8-605D1B3BA8E4}" dt="2025-01-18T05:48:00.336" v="504" actId="1076"/>
          <ac:picMkLst>
            <pc:docMk/>
            <pc:sldMk cId="2461437237" sldId="1039"/>
            <ac:picMk id="5" creationId="{2DAC6266-ECD6-489A-C67D-AF18957C436F}"/>
          </ac:picMkLst>
        </pc:picChg>
        <pc:picChg chg="mod">
          <ac:chgData name="ZAMTANG@NAVER.COM" userId="750a74194929a6bb" providerId="LiveId" clId="{8BC9C6FD-C030-4A97-B9A8-605D1B3BA8E4}" dt="2025-01-18T05:48:01.927" v="505" actId="1076"/>
          <ac:picMkLst>
            <pc:docMk/>
            <pc:sldMk cId="2461437237" sldId="1039"/>
            <ac:picMk id="7" creationId="{49FF4295-4D84-13F8-053D-8C3689E49069}"/>
          </ac:picMkLst>
        </pc:picChg>
      </pc:sldChg>
      <pc:sldChg chg="modSp add mod">
        <pc:chgData name="ZAMTANG@NAVER.COM" userId="750a74194929a6bb" providerId="LiveId" clId="{8BC9C6FD-C030-4A97-B9A8-605D1B3BA8E4}" dt="2025-01-18T05:48:23.705" v="522" actId="14826"/>
        <pc:sldMkLst>
          <pc:docMk/>
          <pc:sldMk cId="1129067135" sldId="1040"/>
        </pc:sldMkLst>
        <pc:spChg chg="mod">
          <ac:chgData name="ZAMTANG@NAVER.COM" userId="750a74194929a6bb" providerId="LiveId" clId="{8BC9C6FD-C030-4A97-B9A8-605D1B3BA8E4}" dt="2025-01-18T05:48:10.059" v="520" actId="20577"/>
          <ac:spMkLst>
            <pc:docMk/>
            <pc:sldMk cId="1129067135" sldId="1040"/>
            <ac:spMk id="2" creationId="{00E7494A-357C-F2AF-70FA-4B8E9A00CB2F}"/>
          </ac:spMkLst>
        </pc:spChg>
        <pc:picChg chg="mod">
          <ac:chgData name="ZAMTANG@NAVER.COM" userId="750a74194929a6bb" providerId="LiveId" clId="{8BC9C6FD-C030-4A97-B9A8-605D1B3BA8E4}" dt="2025-01-18T05:48:17.404" v="521" actId="14826"/>
          <ac:picMkLst>
            <pc:docMk/>
            <pc:sldMk cId="1129067135" sldId="1040"/>
            <ac:picMk id="5" creationId="{F1E4B987-4786-4089-FBC2-3EB03FEF1083}"/>
          </ac:picMkLst>
        </pc:picChg>
        <pc:picChg chg="mod">
          <ac:chgData name="ZAMTANG@NAVER.COM" userId="750a74194929a6bb" providerId="LiveId" clId="{8BC9C6FD-C030-4A97-B9A8-605D1B3BA8E4}" dt="2025-01-18T05:48:23.705" v="522" actId="14826"/>
          <ac:picMkLst>
            <pc:docMk/>
            <pc:sldMk cId="1129067135" sldId="1040"/>
            <ac:picMk id="7" creationId="{FEDAABEE-3DCC-F45B-7DF7-4E3F5D9C07F6}"/>
          </ac:picMkLst>
        </pc:picChg>
      </pc:sldChg>
      <pc:sldChg chg="add del">
        <pc:chgData name="ZAMTANG@NAVER.COM" userId="750a74194929a6bb" providerId="LiveId" clId="{8BC9C6FD-C030-4A97-B9A8-605D1B3BA8E4}" dt="2025-01-18T05:51:53.735" v="558"/>
        <pc:sldMkLst>
          <pc:docMk/>
          <pc:sldMk cId="2257590156" sldId="1041"/>
        </pc:sldMkLst>
      </pc:sldChg>
      <pc:sldChg chg="addSp modSp add del mod">
        <pc:chgData name="ZAMTANG@NAVER.COM" userId="750a74194929a6bb" providerId="LiveId" clId="{8BC9C6FD-C030-4A97-B9A8-605D1B3BA8E4}" dt="2025-01-18T05:57:17.076" v="606" actId="1076"/>
        <pc:sldMkLst>
          <pc:docMk/>
          <pc:sldMk cId="4235723486" sldId="1041"/>
        </pc:sldMkLst>
        <pc:spChg chg="mod">
          <ac:chgData name="ZAMTANG@NAVER.COM" userId="750a74194929a6bb" providerId="LiveId" clId="{8BC9C6FD-C030-4A97-B9A8-605D1B3BA8E4}" dt="2025-01-18T05:57:00.551" v="601"/>
          <ac:spMkLst>
            <pc:docMk/>
            <pc:sldMk cId="4235723486" sldId="1041"/>
            <ac:spMk id="2" creationId="{B0952B7F-EB05-7147-BDA2-F9FA6BEA711B}"/>
          </ac:spMkLst>
        </pc:spChg>
        <pc:picChg chg="add mod">
          <ac:chgData name="ZAMTANG@NAVER.COM" userId="750a74194929a6bb" providerId="LiveId" clId="{8BC9C6FD-C030-4A97-B9A8-605D1B3BA8E4}" dt="2025-01-18T05:57:17.076" v="606" actId="1076"/>
          <ac:picMkLst>
            <pc:docMk/>
            <pc:sldMk cId="4235723486" sldId="1041"/>
            <ac:picMk id="5" creationId="{657B7445-0B25-78C1-2583-3BCAED60CDF5}"/>
          </ac:picMkLst>
        </pc:picChg>
      </pc:sldChg>
      <pc:sldChg chg="addSp modSp add mod">
        <pc:chgData name="ZAMTANG@NAVER.COM" userId="750a74194929a6bb" providerId="LiveId" clId="{8BC9C6FD-C030-4A97-B9A8-605D1B3BA8E4}" dt="2025-01-18T05:53:48.056" v="580" actId="12"/>
        <pc:sldMkLst>
          <pc:docMk/>
          <pc:sldMk cId="1710559679" sldId="1042"/>
        </pc:sldMkLst>
        <pc:spChg chg="mod">
          <ac:chgData name="ZAMTANG@NAVER.COM" userId="750a74194929a6bb" providerId="LiveId" clId="{8BC9C6FD-C030-4A97-B9A8-605D1B3BA8E4}" dt="2025-01-18T05:53:48.056" v="580" actId="12"/>
          <ac:spMkLst>
            <pc:docMk/>
            <pc:sldMk cId="1710559679" sldId="1042"/>
            <ac:spMk id="2" creationId="{30660119-2C04-AABC-D0CD-3D689843B226}"/>
          </ac:spMkLst>
        </pc:spChg>
        <pc:picChg chg="add mod">
          <ac:chgData name="ZAMTANG@NAVER.COM" userId="750a74194929a6bb" providerId="LiveId" clId="{8BC9C6FD-C030-4A97-B9A8-605D1B3BA8E4}" dt="2025-01-18T05:52:43.809" v="577" actId="1076"/>
          <ac:picMkLst>
            <pc:docMk/>
            <pc:sldMk cId="1710559679" sldId="1042"/>
            <ac:picMk id="5" creationId="{9343487C-51D9-9BD9-F33F-62E97865316F}"/>
          </ac:picMkLst>
        </pc:picChg>
      </pc:sldChg>
      <pc:sldChg chg="addSp modSp add mod">
        <pc:chgData name="ZAMTANG@NAVER.COM" userId="750a74194929a6bb" providerId="LiveId" clId="{8BC9C6FD-C030-4A97-B9A8-605D1B3BA8E4}" dt="2025-01-18T05:55:36.124" v="593" actId="20577"/>
        <pc:sldMkLst>
          <pc:docMk/>
          <pc:sldMk cId="3614512465" sldId="1043"/>
        </pc:sldMkLst>
        <pc:spChg chg="mod">
          <ac:chgData name="ZAMTANG@NAVER.COM" userId="750a74194929a6bb" providerId="LiveId" clId="{8BC9C6FD-C030-4A97-B9A8-605D1B3BA8E4}" dt="2025-01-18T05:55:36.124" v="593" actId="20577"/>
          <ac:spMkLst>
            <pc:docMk/>
            <pc:sldMk cId="3614512465" sldId="1043"/>
            <ac:spMk id="2" creationId="{E1E3B765-37F4-D6E4-5B18-DCFC9C35EB6F}"/>
          </ac:spMkLst>
        </pc:spChg>
        <pc:picChg chg="add mod">
          <ac:chgData name="ZAMTANG@NAVER.COM" userId="750a74194929a6bb" providerId="LiveId" clId="{8BC9C6FD-C030-4A97-B9A8-605D1B3BA8E4}" dt="2025-01-18T05:55:34.149" v="587" actId="1076"/>
          <ac:picMkLst>
            <pc:docMk/>
            <pc:sldMk cId="3614512465" sldId="1043"/>
            <ac:picMk id="5" creationId="{89D6D0A6-9D0F-06AB-C51D-19E6E19D004C}"/>
          </ac:picMkLst>
        </pc:picChg>
      </pc:sldChg>
      <pc:sldChg chg="modSp add mod">
        <pc:chgData name="ZAMTANG@NAVER.COM" userId="750a74194929a6bb" providerId="LiveId" clId="{8BC9C6FD-C030-4A97-B9A8-605D1B3BA8E4}" dt="2025-01-18T05:58:01.229" v="610" actId="1076"/>
        <pc:sldMkLst>
          <pc:docMk/>
          <pc:sldMk cId="1188447374" sldId="1044"/>
        </pc:sldMkLst>
        <pc:spChg chg="mod">
          <ac:chgData name="ZAMTANG@NAVER.COM" userId="750a74194929a6bb" providerId="LiveId" clId="{8BC9C6FD-C030-4A97-B9A8-605D1B3BA8E4}" dt="2025-01-18T05:57:53.508" v="608"/>
          <ac:spMkLst>
            <pc:docMk/>
            <pc:sldMk cId="1188447374" sldId="1044"/>
            <ac:spMk id="2" creationId="{7A1B9159-D7D8-D8DF-7432-5F945837FEC0}"/>
          </ac:spMkLst>
        </pc:spChg>
        <pc:picChg chg="mod">
          <ac:chgData name="ZAMTANG@NAVER.COM" userId="750a74194929a6bb" providerId="LiveId" clId="{8BC9C6FD-C030-4A97-B9A8-605D1B3BA8E4}" dt="2025-01-18T05:58:01.229" v="610" actId="1076"/>
          <ac:picMkLst>
            <pc:docMk/>
            <pc:sldMk cId="1188447374" sldId="1044"/>
            <ac:picMk id="5" creationId="{4CFC71B6-39F4-82AE-4904-DA8A40749AAA}"/>
          </ac:picMkLst>
        </pc:picChg>
      </pc:sldChg>
      <pc:sldChg chg="addSp delSp modSp add mod">
        <pc:chgData name="ZAMTANG@NAVER.COM" userId="750a74194929a6bb" providerId="LiveId" clId="{8BC9C6FD-C030-4A97-B9A8-605D1B3BA8E4}" dt="2025-01-18T06:00:29.535" v="635" actId="20577"/>
        <pc:sldMkLst>
          <pc:docMk/>
          <pc:sldMk cId="1344400292" sldId="1045"/>
        </pc:sldMkLst>
        <pc:spChg chg="mod">
          <ac:chgData name="ZAMTANG@NAVER.COM" userId="750a74194929a6bb" providerId="LiveId" clId="{8BC9C6FD-C030-4A97-B9A8-605D1B3BA8E4}" dt="2025-01-18T06:00:29.535" v="635" actId="20577"/>
          <ac:spMkLst>
            <pc:docMk/>
            <pc:sldMk cId="1344400292" sldId="1045"/>
            <ac:spMk id="2" creationId="{520353EB-F888-C34A-EA10-D5053BA7DC82}"/>
          </ac:spMkLst>
        </pc:spChg>
        <pc:spChg chg="add del mod">
          <ac:chgData name="ZAMTANG@NAVER.COM" userId="750a74194929a6bb" providerId="LiveId" clId="{8BC9C6FD-C030-4A97-B9A8-605D1B3BA8E4}" dt="2025-01-18T05:59:38.984" v="626" actId="478"/>
          <ac:spMkLst>
            <pc:docMk/>
            <pc:sldMk cId="1344400292" sldId="1045"/>
            <ac:spMk id="4" creationId="{2C1F6474-B987-4D74-E644-6EA88B9523DA}"/>
          </ac:spMkLst>
        </pc:spChg>
      </pc:sldChg>
      <pc:sldChg chg="modSp add mod">
        <pc:chgData name="ZAMTANG@NAVER.COM" userId="750a74194929a6bb" providerId="LiveId" clId="{8BC9C6FD-C030-4A97-B9A8-605D1B3BA8E4}" dt="2025-01-18T06:00:22.052" v="634" actId="20577"/>
        <pc:sldMkLst>
          <pc:docMk/>
          <pc:sldMk cId="779158022" sldId="1046"/>
        </pc:sldMkLst>
        <pc:spChg chg="mod">
          <ac:chgData name="ZAMTANG@NAVER.COM" userId="750a74194929a6bb" providerId="LiveId" clId="{8BC9C6FD-C030-4A97-B9A8-605D1B3BA8E4}" dt="2025-01-18T06:00:22.052" v="634" actId="20577"/>
          <ac:spMkLst>
            <pc:docMk/>
            <pc:sldMk cId="779158022" sldId="1046"/>
            <ac:spMk id="2" creationId="{EE52F1D1-ADE8-376D-BFBD-DBA3DA49696F}"/>
          </ac:spMkLst>
        </pc:spChg>
        <pc:picChg chg="mod">
          <ac:chgData name="ZAMTANG@NAVER.COM" userId="750a74194929a6bb" providerId="LiveId" clId="{8BC9C6FD-C030-4A97-B9A8-605D1B3BA8E4}" dt="2025-01-18T06:00:01.615" v="631" actId="1076"/>
          <ac:picMkLst>
            <pc:docMk/>
            <pc:sldMk cId="779158022" sldId="1046"/>
            <ac:picMk id="5" creationId="{EADE5695-6E62-F62E-3941-B1E9E9A6D3EA}"/>
          </ac:picMkLst>
        </pc:picChg>
      </pc:sldChg>
      <pc:sldChg chg="modSp add mod">
        <pc:chgData name="ZAMTANG@NAVER.COM" userId="750a74194929a6bb" providerId="LiveId" clId="{8BC9C6FD-C030-4A97-B9A8-605D1B3BA8E4}" dt="2025-01-18T06:01:01.871" v="638" actId="1076"/>
        <pc:sldMkLst>
          <pc:docMk/>
          <pc:sldMk cId="2820710946" sldId="1047"/>
        </pc:sldMkLst>
        <pc:spChg chg="mod">
          <ac:chgData name="ZAMTANG@NAVER.COM" userId="750a74194929a6bb" providerId="LiveId" clId="{8BC9C6FD-C030-4A97-B9A8-605D1B3BA8E4}" dt="2025-01-18T06:00:19.066" v="633"/>
          <ac:spMkLst>
            <pc:docMk/>
            <pc:sldMk cId="2820710946" sldId="1047"/>
            <ac:spMk id="2" creationId="{E387D825-0CD1-D817-0CEF-4ED204DECD5F}"/>
          </ac:spMkLst>
        </pc:spChg>
        <pc:picChg chg="mod">
          <ac:chgData name="ZAMTANG@NAVER.COM" userId="750a74194929a6bb" providerId="LiveId" clId="{8BC9C6FD-C030-4A97-B9A8-605D1B3BA8E4}" dt="2025-01-18T06:01:01.871" v="638" actId="1076"/>
          <ac:picMkLst>
            <pc:docMk/>
            <pc:sldMk cId="2820710946" sldId="1047"/>
            <ac:picMk id="5" creationId="{2577272F-660B-1E22-C1DF-973C382F8E99}"/>
          </ac:picMkLst>
        </pc:picChg>
      </pc:sldChg>
      <pc:sldChg chg="addSp modSp add mod">
        <pc:chgData name="ZAMTANG@NAVER.COM" userId="750a74194929a6bb" providerId="LiveId" clId="{8BC9C6FD-C030-4A97-B9A8-605D1B3BA8E4}" dt="2025-01-18T06:02:48.093" v="662"/>
        <pc:sldMkLst>
          <pc:docMk/>
          <pc:sldMk cId="4217418551" sldId="1048"/>
        </pc:sldMkLst>
        <pc:spChg chg="mod">
          <ac:chgData name="ZAMTANG@NAVER.COM" userId="750a74194929a6bb" providerId="LiveId" clId="{8BC9C6FD-C030-4A97-B9A8-605D1B3BA8E4}" dt="2025-01-18T06:02:48.093" v="662"/>
          <ac:spMkLst>
            <pc:docMk/>
            <pc:sldMk cId="4217418551" sldId="1048"/>
            <ac:spMk id="2" creationId="{464E5B10-36C3-75EE-91FF-5B4C5CD76A20}"/>
          </ac:spMkLst>
        </pc:spChg>
        <pc:picChg chg="mod">
          <ac:chgData name="ZAMTANG@NAVER.COM" userId="750a74194929a6bb" providerId="LiveId" clId="{8BC9C6FD-C030-4A97-B9A8-605D1B3BA8E4}" dt="2025-01-18T06:01:42.066" v="644" actId="1076"/>
          <ac:picMkLst>
            <pc:docMk/>
            <pc:sldMk cId="4217418551" sldId="1048"/>
            <ac:picMk id="5" creationId="{6F497F79-6C54-6C20-1309-4FCF5C718971}"/>
          </ac:picMkLst>
        </pc:picChg>
        <pc:picChg chg="add mod">
          <ac:chgData name="ZAMTANG@NAVER.COM" userId="750a74194929a6bb" providerId="LiveId" clId="{8BC9C6FD-C030-4A97-B9A8-605D1B3BA8E4}" dt="2025-01-18T06:01:55.617" v="649" actId="1076"/>
          <ac:picMkLst>
            <pc:docMk/>
            <pc:sldMk cId="4217418551" sldId="1048"/>
            <ac:picMk id="6" creationId="{96FF5182-75B9-8965-F423-70F6FC51A391}"/>
          </ac:picMkLst>
        </pc:picChg>
      </pc:sldChg>
      <pc:sldChg chg="delSp modSp add mod">
        <pc:chgData name="ZAMTANG@NAVER.COM" userId="750a74194929a6bb" providerId="LiveId" clId="{8BC9C6FD-C030-4A97-B9A8-605D1B3BA8E4}" dt="2025-01-18T06:03:57.368" v="692" actId="1076"/>
        <pc:sldMkLst>
          <pc:docMk/>
          <pc:sldMk cId="2949269317" sldId="1049"/>
        </pc:sldMkLst>
        <pc:spChg chg="mod">
          <ac:chgData name="ZAMTANG@NAVER.COM" userId="750a74194929a6bb" providerId="LiveId" clId="{8BC9C6FD-C030-4A97-B9A8-605D1B3BA8E4}" dt="2025-01-18T06:03:50.287" v="690" actId="20577"/>
          <ac:spMkLst>
            <pc:docMk/>
            <pc:sldMk cId="2949269317" sldId="1049"/>
            <ac:spMk id="2" creationId="{78D25BAB-3D35-7656-4823-B563A790BD00}"/>
          </ac:spMkLst>
        </pc:spChg>
        <pc:picChg chg="mod">
          <ac:chgData name="ZAMTANG@NAVER.COM" userId="750a74194929a6bb" providerId="LiveId" clId="{8BC9C6FD-C030-4A97-B9A8-605D1B3BA8E4}" dt="2025-01-18T06:03:57.368" v="692" actId="1076"/>
          <ac:picMkLst>
            <pc:docMk/>
            <pc:sldMk cId="2949269317" sldId="1049"/>
            <ac:picMk id="5" creationId="{A77C0B9F-A565-1C27-CFDA-D7160CA4FB37}"/>
          </ac:picMkLst>
        </pc:picChg>
        <pc:picChg chg="del">
          <ac:chgData name="ZAMTANG@NAVER.COM" userId="750a74194929a6bb" providerId="LiveId" clId="{8BC9C6FD-C030-4A97-B9A8-605D1B3BA8E4}" dt="2025-01-18T06:03:37.694" v="689" actId="478"/>
          <ac:picMkLst>
            <pc:docMk/>
            <pc:sldMk cId="2949269317" sldId="1049"/>
            <ac:picMk id="6" creationId="{E7B31EFD-2891-1F19-CB5C-0C139B7DBFB7}"/>
          </ac:picMkLst>
        </pc:picChg>
      </pc:sldChg>
      <pc:sldChg chg="addSp modSp add mod">
        <pc:chgData name="ZAMTANG@NAVER.COM" userId="750a74194929a6bb" providerId="LiveId" clId="{8BC9C6FD-C030-4A97-B9A8-605D1B3BA8E4}" dt="2025-01-18T06:30:15.946" v="1018" actId="14100"/>
        <pc:sldMkLst>
          <pc:docMk/>
          <pc:sldMk cId="1693244078" sldId="1050"/>
        </pc:sldMkLst>
        <pc:spChg chg="mod">
          <ac:chgData name="ZAMTANG@NAVER.COM" userId="750a74194929a6bb" providerId="LiveId" clId="{8BC9C6FD-C030-4A97-B9A8-605D1B3BA8E4}" dt="2025-01-18T06:04:47.141" v="694"/>
          <ac:spMkLst>
            <pc:docMk/>
            <pc:sldMk cId="1693244078" sldId="1050"/>
            <ac:spMk id="2" creationId="{458DAD46-15E8-4041-4C9E-F0076141BFAE}"/>
          </ac:spMkLst>
        </pc:spChg>
        <pc:spChg chg="add mod">
          <ac:chgData name="ZAMTANG@NAVER.COM" userId="750a74194929a6bb" providerId="LiveId" clId="{8BC9C6FD-C030-4A97-B9A8-605D1B3BA8E4}" dt="2025-01-18T06:30:15.946" v="1018" actId="14100"/>
          <ac:spMkLst>
            <pc:docMk/>
            <pc:sldMk cId="1693244078" sldId="1050"/>
            <ac:spMk id="4" creationId="{24F4579A-E408-3826-5B06-18A538B33598}"/>
          </ac:spMkLst>
        </pc:spChg>
        <pc:picChg chg="mod">
          <ac:chgData name="ZAMTANG@NAVER.COM" userId="750a74194929a6bb" providerId="LiveId" clId="{8BC9C6FD-C030-4A97-B9A8-605D1B3BA8E4}" dt="2025-01-18T06:05:08.856" v="697" actId="1076"/>
          <ac:picMkLst>
            <pc:docMk/>
            <pc:sldMk cId="1693244078" sldId="1050"/>
            <ac:picMk id="5" creationId="{578C47DA-0819-9DDD-2401-28739620E6E6}"/>
          </ac:picMkLst>
        </pc:picChg>
      </pc:sldChg>
      <pc:sldChg chg="delSp modSp add mod">
        <pc:chgData name="ZAMTANG@NAVER.COM" userId="750a74194929a6bb" providerId="LiveId" clId="{8BC9C6FD-C030-4A97-B9A8-605D1B3BA8E4}" dt="2025-01-18T06:07:48.712" v="710" actId="1076"/>
        <pc:sldMkLst>
          <pc:docMk/>
          <pc:sldMk cId="2911145315" sldId="1051"/>
        </pc:sldMkLst>
        <pc:spChg chg="mod">
          <ac:chgData name="ZAMTANG@NAVER.COM" userId="750a74194929a6bb" providerId="LiveId" clId="{8BC9C6FD-C030-4A97-B9A8-605D1B3BA8E4}" dt="2025-01-18T06:07:44.077" v="708" actId="20577"/>
          <ac:spMkLst>
            <pc:docMk/>
            <pc:sldMk cId="2911145315" sldId="1051"/>
            <ac:spMk id="2" creationId="{E03264D5-C841-9635-F572-7B3E591F6605}"/>
          </ac:spMkLst>
        </pc:spChg>
        <pc:spChg chg="del">
          <ac:chgData name="ZAMTANG@NAVER.COM" userId="750a74194929a6bb" providerId="LiveId" clId="{8BC9C6FD-C030-4A97-B9A8-605D1B3BA8E4}" dt="2025-01-18T06:07:41.424" v="707" actId="478"/>
          <ac:spMkLst>
            <pc:docMk/>
            <pc:sldMk cId="2911145315" sldId="1051"/>
            <ac:spMk id="4" creationId="{FF74D49E-7500-F9F5-498C-BE617A300C55}"/>
          </ac:spMkLst>
        </pc:spChg>
        <pc:picChg chg="mod">
          <ac:chgData name="ZAMTANG@NAVER.COM" userId="750a74194929a6bb" providerId="LiveId" clId="{8BC9C6FD-C030-4A97-B9A8-605D1B3BA8E4}" dt="2025-01-18T06:07:48.712" v="710" actId="1076"/>
          <ac:picMkLst>
            <pc:docMk/>
            <pc:sldMk cId="2911145315" sldId="1051"/>
            <ac:picMk id="5" creationId="{5BB0E55F-CB2C-25B5-D5A8-EE4260971C4F}"/>
          </ac:picMkLst>
        </pc:picChg>
      </pc:sldChg>
      <pc:sldChg chg="addSp delSp modSp add mod">
        <pc:chgData name="ZAMTANG@NAVER.COM" userId="750a74194929a6bb" providerId="LiveId" clId="{8BC9C6FD-C030-4A97-B9A8-605D1B3BA8E4}" dt="2025-01-18T06:09:28.070" v="725" actId="1076"/>
        <pc:sldMkLst>
          <pc:docMk/>
          <pc:sldMk cId="1976923044" sldId="1052"/>
        </pc:sldMkLst>
        <pc:spChg chg="mod">
          <ac:chgData name="ZAMTANG@NAVER.COM" userId="750a74194929a6bb" providerId="LiveId" clId="{8BC9C6FD-C030-4A97-B9A8-605D1B3BA8E4}" dt="2025-01-18T06:08:08.769" v="711"/>
          <ac:spMkLst>
            <pc:docMk/>
            <pc:sldMk cId="1976923044" sldId="1052"/>
            <ac:spMk id="2" creationId="{87E104B2-544E-F431-A9D7-68C247D408F9}"/>
          </ac:spMkLst>
        </pc:spChg>
        <pc:spChg chg="del">
          <ac:chgData name="ZAMTANG@NAVER.COM" userId="750a74194929a6bb" providerId="LiveId" clId="{8BC9C6FD-C030-4A97-B9A8-605D1B3BA8E4}" dt="2025-01-18T06:08:48.504" v="717" actId="478"/>
          <ac:spMkLst>
            <pc:docMk/>
            <pc:sldMk cId="1976923044" sldId="1052"/>
            <ac:spMk id="4" creationId="{3DC0D818-9F96-A423-6AE4-4ECD4863312C}"/>
          </ac:spMkLst>
        </pc:spChg>
        <pc:picChg chg="mod">
          <ac:chgData name="ZAMTANG@NAVER.COM" userId="750a74194929a6bb" providerId="LiveId" clId="{8BC9C6FD-C030-4A97-B9A8-605D1B3BA8E4}" dt="2025-01-18T06:08:52.086" v="718" actId="1076"/>
          <ac:picMkLst>
            <pc:docMk/>
            <pc:sldMk cId="1976923044" sldId="1052"/>
            <ac:picMk id="5" creationId="{6081652D-B16E-807A-02C5-CB63BE42D98D}"/>
          </ac:picMkLst>
        </pc:picChg>
        <pc:picChg chg="add mod">
          <ac:chgData name="ZAMTANG@NAVER.COM" userId="750a74194929a6bb" providerId="LiveId" clId="{8BC9C6FD-C030-4A97-B9A8-605D1B3BA8E4}" dt="2025-01-18T06:08:56.824" v="720" actId="14100"/>
          <ac:picMkLst>
            <pc:docMk/>
            <pc:sldMk cId="1976923044" sldId="1052"/>
            <ac:picMk id="7" creationId="{BB7F5B49-68E0-748A-9AD4-917DAEBBCA42}"/>
          </ac:picMkLst>
        </pc:picChg>
        <pc:picChg chg="add mod">
          <ac:chgData name="ZAMTANG@NAVER.COM" userId="750a74194929a6bb" providerId="LiveId" clId="{8BC9C6FD-C030-4A97-B9A8-605D1B3BA8E4}" dt="2025-01-18T06:09:28.070" v="725" actId="1076"/>
          <ac:picMkLst>
            <pc:docMk/>
            <pc:sldMk cId="1976923044" sldId="1052"/>
            <ac:picMk id="9" creationId="{512DB5B6-6B4F-D860-1793-CC4F74718A5E}"/>
          </ac:picMkLst>
        </pc:picChg>
      </pc:sldChg>
      <pc:sldChg chg="modSp add mod">
        <pc:chgData name="ZAMTANG@NAVER.COM" userId="750a74194929a6bb" providerId="LiveId" clId="{8BC9C6FD-C030-4A97-B9A8-605D1B3BA8E4}" dt="2025-01-18T06:10:46.695" v="780" actId="1076"/>
        <pc:sldMkLst>
          <pc:docMk/>
          <pc:sldMk cId="138739472" sldId="1053"/>
        </pc:sldMkLst>
        <pc:spChg chg="mod">
          <ac:chgData name="ZAMTANG@NAVER.COM" userId="750a74194929a6bb" providerId="LiveId" clId="{8BC9C6FD-C030-4A97-B9A8-605D1B3BA8E4}" dt="2025-01-18T06:10:20.686" v="776" actId="20577"/>
          <ac:spMkLst>
            <pc:docMk/>
            <pc:sldMk cId="138739472" sldId="1053"/>
            <ac:spMk id="2" creationId="{A9F958E6-481B-C7FE-D1F7-59651376D7C5}"/>
          </ac:spMkLst>
        </pc:spChg>
        <pc:spChg chg="mod">
          <ac:chgData name="ZAMTANG@NAVER.COM" userId="750a74194929a6bb" providerId="LiveId" clId="{8BC9C6FD-C030-4A97-B9A8-605D1B3BA8E4}" dt="2025-01-18T06:09:55.427" v="728" actId="14100"/>
          <ac:spMkLst>
            <pc:docMk/>
            <pc:sldMk cId="138739472" sldId="1053"/>
            <ac:spMk id="3" creationId="{E703C14F-AE6B-DB9E-4489-2C3C02E369A1}"/>
          </ac:spMkLst>
        </pc:spChg>
        <pc:picChg chg="mod">
          <ac:chgData name="ZAMTANG@NAVER.COM" userId="750a74194929a6bb" providerId="LiveId" clId="{8BC9C6FD-C030-4A97-B9A8-605D1B3BA8E4}" dt="2025-01-18T06:10:42.685" v="779" actId="1076"/>
          <ac:picMkLst>
            <pc:docMk/>
            <pc:sldMk cId="138739472" sldId="1053"/>
            <ac:picMk id="5" creationId="{18CECAF9-E259-9DEB-6569-36912091B29B}"/>
          </ac:picMkLst>
        </pc:picChg>
        <pc:picChg chg="mod">
          <ac:chgData name="ZAMTANG@NAVER.COM" userId="750a74194929a6bb" providerId="LiveId" clId="{8BC9C6FD-C030-4A97-B9A8-605D1B3BA8E4}" dt="2025-01-18T06:10:46.695" v="780" actId="1076"/>
          <ac:picMkLst>
            <pc:docMk/>
            <pc:sldMk cId="138739472" sldId="1053"/>
            <ac:picMk id="7" creationId="{8F3EDD40-8E22-6112-E350-8F769262B31F}"/>
          </ac:picMkLst>
        </pc:picChg>
      </pc:sldChg>
      <pc:sldChg chg="modSp add mod">
        <pc:chgData name="ZAMTANG@NAVER.COM" userId="750a74194929a6bb" providerId="LiveId" clId="{8BC9C6FD-C030-4A97-B9A8-605D1B3BA8E4}" dt="2025-01-18T06:11:01.133" v="793" actId="14826"/>
        <pc:sldMkLst>
          <pc:docMk/>
          <pc:sldMk cId="3480955201" sldId="1054"/>
        </pc:sldMkLst>
        <pc:spChg chg="mod">
          <ac:chgData name="ZAMTANG@NAVER.COM" userId="750a74194929a6bb" providerId="LiveId" clId="{8BC9C6FD-C030-4A97-B9A8-605D1B3BA8E4}" dt="2025-01-18T06:10:53.875" v="792"/>
          <ac:spMkLst>
            <pc:docMk/>
            <pc:sldMk cId="3480955201" sldId="1054"/>
            <ac:spMk id="2" creationId="{90793ADA-D550-0B9B-2847-A24AA210984B}"/>
          </ac:spMkLst>
        </pc:spChg>
        <pc:picChg chg="mod">
          <ac:chgData name="ZAMTANG@NAVER.COM" userId="750a74194929a6bb" providerId="LiveId" clId="{8BC9C6FD-C030-4A97-B9A8-605D1B3BA8E4}" dt="2025-01-18T06:11:01.133" v="793" actId="14826"/>
          <ac:picMkLst>
            <pc:docMk/>
            <pc:sldMk cId="3480955201" sldId="1054"/>
            <ac:picMk id="5" creationId="{64E5605D-B9EC-E378-C16F-94F0F8F8F8EB}"/>
          </ac:picMkLst>
        </pc:picChg>
      </pc:sldChg>
      <pc:sldChg chg="modSp add del">
        <pc:chgData name="ZAMTANG@NAVER.COM" userId="750a74194929a6bb" providerId="LiveId" clId="{8BC9C6FD-C030-4A97-B9A8-605D1B3BA8E4}" dt="2025-01-18T07:08:49.378" v="1507" actId="47"/>
        <pc:sldMkLst>
          <pc:docMk/>
          <pc:sldMk cId="1485358869" sldId="1055"/>
        </pc:sldMkLst>
        <pc:picChg chg="mod">
          <ac:chgData name="ZAMTANG@NAVER.COM" userId="750a74194929a6bb" providerId="LiveId" clId="{8BC9C6FD-C030-4A97-B9A8-605D1B3BA8E4}" dt="2025-01-18T06:11:09.829" v="795" actId="14826"/>
          <ac:picMkLst>
            <pc:docMk/>
            <pc:sldMk cId="1485358869" sldId="1055"/>
            <ac:picMk id="7" creationId="{894F0C3B-6987-C86A-54DA-92156F7CC5EF}"/>
          </ac:picMkLst>
        </pc:picChg>
      </pc:sldChg>
      <pc:sldChg chg="delSp modSp add mod">
        <pc:chgData name="ZAMTANG@NAVER.COM" userId="750a74194929a6bb" providerId="LiveId" clId="{8BC9C6FD-C030-4A97-B9A8-605D1B3BA8E4}" dt="2025-01-18T06:14:33.156" v="831"/>
        <pc:sldMkLst>
          <pc:docMk/>
          <pc:sldMk cId="3441575207" sldId="1056"/>
        </pc:sldMkLst>
        <pc:spChg chg="mod">
          <ac:chgData name="ZAMTANG@NAVER.COM" userId="750a74194929a6bb" providerId="LiveId" clId="{8BC9C6FD-C030-4A97-B9A8-605D1B3BA8E4}" dt="2025-01-18T06:14:33.156" v="831"/>
          <ac:spMkLst>
            <pc:docMk/>
            <pc:sldMk cId="3441575207" sldId="1056"/>
            <ac:spMk id="2" creationId="{81D8362D-4236-9C21-AEEA-F4EC7383B130}"/>
          </ac:spMkLst>
        </pc:spChg>
        <pc:spChg chg="mod">
          <ac:chgData name="ZAMTANG@NAVER.COM" userId="750a74194929a6bb" providerId="LiveId" clId="{8BC9C6FD-C030-4A97-B9A8-605D1B3BA8E4}" dt="2025-01-18T06:11:57.089" v="806"/>
          <ac:spMkLst>
            <pc:docMk/>
            <pc:sldMk cId="3441575207" sldId="1056"/>
            <ac:spMk id="3" creationId="{1CAE3422-5AF6-F0E5-B590-713D38329898}"/>
          </ac:spMkLst>
        </pc:spChg>
        <pc:picChg chg="mod">
          <ac:chgData name="ZAMTANG@NAVER.COM" userId="750a74194929a6bb" providerId="LiveId" clId="{8BC9C6FD-C030-4A97-B9A8-605D1B3BA8E4}" dt="2025-01-18T06:13:55.309" v="814" actId="1076"/>
          <ac:picMkLst>
            <pc:docMk/>
            <pc:sldMk cId="3441575207" sldId="1056"/>
            <ac:picMk id="5" creationId="{E16DE5DD-88AB-D790-5C92-DE5AFCEED52B}"/>
          </ac:picMkLst>
        </pc:picChg>
        <pc:picChg chg="del">
          <ac:chgData name="ZAMTANG@NAVER.COM" userId="750a74194929a6bb" providerId="LiveId" clId="{8BC9C6FD-C030-4A97-B9A8-605D1B3BA8E4}" dt="2025-01-18T06:13:50.789" v="812" actId="478"/>
          <ac:picMkLst>
            <pc:docMk/>
            <pc:sldMk cId="3441575207" sldId="1056"/>
            <ac:picMk id="7" creationId="{D2EC95A9-277E-A9BD-E91C-01ED7BDFE060}"/>
          </ac:picMkLst>
        </pc:picChg>
      </pc:sldChg>
      <pc:sldChg chg="delSp modSp add mod">
        <pc:chgData name="ZAMTANG@NAVER.COM" userId="750a74194929a6bb" providerId="LiveId" clId="{8BC9C6FD-C030-4A97-B9A8-605D1B3BA8E4}" dt="2025-01-18T06:15:17.122" v="837" actId="1076"/>
        <pc:sldMkLst>
          <pc:docMk/>
          <pc:sldMk cId="3454837967" sldId="1057"/>
        </pc:sldMkLst>
        <pc:spChg chg="mod">
          <ac:chgData name="ZAMTANG@NAVER.COM" userId="750a74194929a6bb" providerId="LiveId" clId="{8BC9C6FD-C030-4A97-B9A8-605D1B3BA8E4}" dt="2025-01-18T06:15:00.409" v="832"/>
          <ac:spMkLst>
            <pc:docMk/>
            <pc:sldMk cId="3454837967" sldId="1057"/>
            <ac:spMk id="2" creationId="{72088801-5D33-015F-82FD-D2FD596F0DB7}"/>
          </ac:spMkLst>
        </pc:spChg>
        <pc:picChg chg="mod">
          <ac:chgData name="ZAMTANG@NAVER.COM" userId="750a74194929a6bb" providerId="LiveId" clId="{8BC9C6FD-C030-4A97-B9A8-605D1B3BA8E4}" dt="2025-01-18T06:15:17.122" v="837" actId="1076"/>
          <ac:picMkLst>
            <pc:docMk/>
            <pc:sldMk cId="3454837967" sldId="1057"/>
            <ac:picMk id="5" creationId="{2B535B7E-A0FF-A9C6-CCE6-5039354A7ED4}"/>
          </ac:picMkLst>
        </pc:picChg>
        <pc:picChg chg="del">
          <ac:chgData name="ZAMTANG@NAVER.COM" userId="750a74194929a6bb" providerId="LiveId" clId="{8BC9C6FD-C030-4A97-B9A8-605D1B3BA8E4}" dt="2025-01-18T06:15:10.471" v="834" actId="478"/>
          <ac:picMkLst>
            <pc:docMk/>
            <pc:sldMk cId="3454837967" sldId="1057"/>
            <ac:picMk id="7" creationId="{6EB17E37-F621-281F-7727-E51F3A78D3FA}"/>
          </ac:picMkLst>
        </pc:picChg>
      </pc:sldChg>
      <pc:sldChg chg="modSp add mod">
        <pc:chgData name="ZAMTANG@NAVER.COM" userId="750a74194929a6bb" providerId="LiveId" clId="{8BC9C6FD-C030-4A97-B9A8-605D1B3BA8E4}" dt="2025-01-18T06:16:23.366" v="842" actId="1076"/>
        <pc:sldMkLst>
          <pc:docMk/>
          <pc:sldMk cId="2437385588" sldId="1058"/>
        </pc:sldMkLst>
        <pc:spChg chg="mod">
          <ac:chgData name="ZAMTANG@NAVER.COM" userId="750a74194929a6bb" providerId="LiveId" clId="{8BC9C6FD-C030-4A97-B9A8-605D1B3BA8E4}" dt="2025-01-18T06:16:13.301" v="839"/>
          <ac:spMkLst>
            <pc:docMk/>
            <pc:sldMk cId="2437385588" sldId="1058"/>
            <ac:spMk id="2" creationId="{694D1B7E-10BA-37F1-01D6-A84F3E3B8E31}"/>
          </ac:spMkLst>
        </pc:spChg>
        <pc:picChg chg="mod">
          <ac:chgData name="ZAMTANG@NAVER.COM" userId="750a74194929a6bb" providerId="LiveId" clId="{8BC9C6FD-C030-4A97-B9A8-605D1B3BA8E4}" dt="2025-01-18T06:16:23.366" v="842" actId="1076"/>
          <ac:picMkLst>
            <pc:docMk/>
            <pc:sldMk cId="2437385588" sldId="1058"/>
            <ac:picMk id="5" creationId="{A8CEC8A2-5F49-9927-6667-67AD99EB3D60}"/>
          </ac:picMkLst>
        </pc:picChg>
      </pc:sldChg>
      <pc:sldChg chg="addSp modSp add mod">
        <pc:chgData name="ZAMTANG@NAVER.COM" userId="750a74194929a6bb" providerId="LiveId" clId="{8BC9C6FD-C030-4A97-B9A8-605D1B3BA8E4}" dt="2025-01-18T06:18:13.330" v="858" actId="1076"/>
        <pc:sldMkLst>
          <pc:docMk/>
          <pc:sldMk cId="3843113961" sldId="1059"/>
        </pc:sldMkLst>
        <pc:spChg chg="mod">
          <ac:chgData name="ZAMTANG@NAVER.COM" userId="750a74194929a6bb" providerId="LiveId" clId="{8BC9C6FD-C030-4A97-B9A8-605D1B3BA8E4}" dt="2025-01-18T06:17:04.378" v="844"/>
          <ac:spMkLst>
            <pc:docMk/>
            <pc:sldMk cId="3843113961" sldId="1059"/>
            <ac:spMk id="2" creationId="{5DDECE34-1B17-D6DE-56AE-026C3FBECFCF}"/>
          </ac:spMkLst>
        </pc:spChg>
        <pc:picChg chg="mod">
          <ac:chgData name="ZAMTANG@NAVER.COM" userId="750a74194929a6bb" providerId="LiveId" clId="{8BC9C6FD-C030-4A97-B9A8-605D1B3BA8E4}" dt="2025-01-18T06:18:13.330" v="858" actId="1076"/>
          <ac:picMkLst>
            <pc:docMk/>
            <pc:sldMk cId="3843113961" sldId="1059"/>
            <ac:picMk id="5" creationId="{5C341FAD-B16F-A408-91C2-E7B64DC748A3}"/>
          </ac:picMkLst>
        </pc:picChg>
        <pc:picChg chg="add mod">
          <ac:chgData name="ZAMTANG@NAVER.COM" userId="750a74194929a6bb" providerId="LiveId" clId="{8BC9C6FD-C030-4A97-B9A8-605D1B3BA8E4}" dt="2025-01-18T06:18:07.380" v="857" actId="14100"/>
          <ac:picMkLst>
            <pc:docMk/>
            <pc:sldMk cId="3843113961" sldId="1059"/>
            <ac:picMk id="6" creationId="{686C9146-6F55-21A6-8558-E0FA040E535C}"/>
          </ac:picMkLst>
        </pc:picChg>
        <pc:picChg chg="add mod">
          <ac:chgData name="ZAMTANG@NAVER.COM" userId="750a74194929a6bb" providerId="LiveId" clId="{8BC9C6FD-C030-4A97-B9A8-605D1B3BA8E4}" dt="2025-01-18T06:18:02.326" v="855" actId="1076"/>
          <ac:picMkLst>
            <pc:docMk/>
            <pc:sldMk cId="3843113961" sldId="1059"/>
            <ac:picMk id="8" creationId="{6C52DE89-CBFD-6E36-E59D-8E557B09CF9E}"/>
          </ac:picMkLst>
        </pc:picChg>
      </pc:sldChg>
      <pc:sldChg chg="delSp modSp add mod">
        <pc:chgData name="ZAMTANG@NAVER.COM" userId="750a74194929a6bb" providerId="LiveId" clId="{8BC9C6FD-C030-4A97-B9A8-605D1B3BA8E4}" dt="2025-01-18T06:20:45.611" v="874" actId="20577"/>
        <pc:sldMkLst>
          <pc:docMk/>
          <pc:sldMk cId="1635286643" sldId="1060"/>
        </pc:sldMkLst>
        <pc:spChg chg="mod">
          <ac:chgData name="ZAMTANG@NAVER.COM" userId="750a74194929a6bb" providerId="LiveId" clId="{8BC9C6FD-C030-4A97-B9A8-605D1B3BA8E4}" dt="2025-01-18T06:20:45.611" v="874" actId="20577"/>
          <ac:spMkLst>
            <pc:docMk/>
            <pc:sldMk cId="1635286643" sldId="1060"/>
            <ac:spMk id="2" creationId="{C2D50996-8DFA-FA9C-81E1-ECDA83AA7705}"/>
          </ac:spMkLst>
        </pc:spChg>
        <pc:picChg chg="del mod">
          <ac:chgData name="ZAMTANG@NAVER.COM" userId="750a74194929a6bb" providerId="LiveId" clId="{8BC9C6FD-C030-4A97-B9A8-605D1B3BA8E4}" dt="2025-01-18T06:20:44.070" v="873" actId="478"/>
          <ac:picMkLst>
            <pc:docMk/>
            <pc:sldMk cId="1635286643" sldId="1060"/>
            <ac:picMk id="5" creationId="{84B8A448-0D0C-0F88-502E-4CA034C5FA0A}"/>
          </ac:picMkLst>
        </pc:picChg>
        <pc:picChg chg="del">
          <ac:chgData name="ZAMTANG@NAVER.COM" userId="750a74194929a6bb" providerId="LiveId" clId="{8BC9C6FD-C030-4A97-B9A8-605D1B3BA8E4}" dt="2025-01-18T06:20:32.925" v="870" actId="478"/>
          <ac:picMkLst>
            <pc:docMk/>
            <pc:sldMk cId="1635286643" sldId="1060"/>
            <ac:picMk id="6" creationId="{5F94F4BC-ECEB-7EEF-B3D3-B3B324DC0520}"/>
          </ac:picMkLst>
        </pc:picChg>
        <pc:picChg chg="del">
          <ac:chgData name="ZAMTANG@NAVER.COM" userId="750a74194929a6bb" providerId="LiveId" clId="{8BC9C6FD-C030-4A97-B9A8-605D1B3BA8E4}" dt="2025-01-18T06:20:32.071" v="869" actId="478"/>
          <ac:picMkLst>
            <pc:docMk/>
            <pc:sldMk cId="1635286643" sldId="1060"/>
            <ac:picMk id="8" creationId="{33E729DE-FB5D-38BF-9EB1-D4EFC8BB983D}"/>
          </ac:picMkLst>
        </pc:picChg>
      </pc:sldChg>
      <pc:sldChg chg="modSp add mod">
        <pc:chgData name="ZAMTANG@NAVER.COM" userId="750a74194929a6bb" providerId="LiveId" clId="{8BC9C6FD-C030-4A97-B9A8-605D1B3BA8E4}" dt="2025-01-18T06:20:54.785" v="877" actId="1076"/>
        <pc:sldMkLst>
          <pc:docMk/>
          <pc:sldMk cId="3643892901" sldId="1061"/>
        </pc:sldMkLst>
        <pc:spChg chg="mod">
          <ac:chgData name="ZAMTANG@NAVER.COM" userId="750a74194929a6bb" providerId="LiveId" clId="{8BC9C6FD-C030-4A97-B9A8-605D1B3BA8E4}" dt="2025-01-18T06:20:49.088" v="875" actId="20577"/>
          <ac:spMkLst>
            <pc:docMk/>
            <pc:sldMk cId="3643892901" sldId="1061"/>
            <ac:spMk id="2" creationId="{F16E6147-4F17-75D9-9417-8F8B5119BFA8}"/>
          </ac:spMkLst>
        </pc:spChg>
        <pc:picChg chg="mod">
          <ac:chgData name="ZAMTANG@NAVER.COM" userId="750a74194929a6bb" providerId="LiveId" clId="{8BC9C6FD-C030-4A97-B9A8-605D1B3BA8E4}" dt="2025-01-18T06:20:54.785" v="877" actId="1076"/>
          <ac:picMkLst>
            <pc:docMk/>
            <pc:sldMk cId="3643892901" sldId="1061"/>
            <ac:picMk id="5" creationId="{AA73B515-3A9A-AEF5-EECC-EB07F5034F4F}"/>
          </ac:picMkLst>
        </pc:picChg>
      </pc:sldChg>
      <pc:sldChg chg="addSp modSp add mod">
        <pc:chgData name="ZAMTANG@NAVER.COM" userId="750a74194929a6bb" providerId="LiveId" clId="{8BC9C6FD-C030-4A97-B9A8-605D1B3BA8E4}" dt="2025-01-18T06:22:09.922" v="893" actId="1076"/>
        <pc:sldMkLst>
          <pc:docMk/>
          <pc:sldMk cId="3790871620" sldId="1062"/>
        </pc:sldMkLst>
        <pc:spChg chg="mod">
          <ac:chgData name="ZAMTANG@NAVER.COM" userId="750a74194929a6bb" providerId="LiveId" clId="{8BC9C6FD-C030-4A97-B9A8-605D1B3BA8E4}" dt="2025-01-18T06:21:20.800" v="882" actId="20577"/>
          <ac:spMkLst>
            <pc:docMk/>
            <pc:sldMk cId="3790871620" sldId="1062"/>
            <ac:spMk id="2" creationId="{21A52ED4-5841-4AF6-743A-DCAFDD381357}"/>
          </ac:spMkLst>
        </pc:spChg>
        <pc:picChg chg="mod">
          <ac:chgData name="ZAMTANG@NAVER.COM" userId="750a74194929a6bb" providerId="LiveId" clId="{8BC9C6FD-C030-4A97-B9A8-605D1B3BA8E4}" dt="2025-01-18T06:21:24.999" v="883" actId="1076"/>
          <ac:picMkLst>
            <pc:docMk/>
            <pc:sldMk cId="3790871620" sldId="1062"/>
            <ac:picMk id="5" creationId="{DDE79AF8-1599-1965-D4C2-2C2E5DE94051}"/>
          </ac:picMkLst>
        </pc:picChg>
        <pc:picChg chg="add mod">
          <ac:chgData name="ZAMTANG@NAVER.COM" userId="750a74194929a6bb" providerId="LiveId" clId="{8BC9C6FD-C030-4A97-B9A8-605D1B3BA8E4}" dt="2025-01-18T06:21:49.359" v="888" actId="1076"/>
          <ac:picMkLst>
            <pc:docMk/>
            <pc:sldMk cId="3790871620" sldId="1062"/>
            <ac:picMk id="6" creationId="{4D770A40-C451-24B9-C010-E221326B3771}"/>
          </ac:picMkLst>
        </pc:picChg>
        <pc:picChg chg="add mod">
          <ac:chgData name="ZAMTANG@NAVER.COM" userId="750a74194929a6bb" providerId="LiveId" clId="{8BC9C6FD-C030-4A97-B9A8-605D1B3BA8E4}" dt="2025-01-18T06:22:09.922" v="893" actId="1076"/>
          <ac:picMkLst>
            <pc:docMk/>
            <pc:sldMk cId="3790871620" sldId="1062"/>
            <ac:picMk id="8" creationId="{4B5F6443-12DE-0E92-A38A-E83558891AA9}"/>
          </ac:picMkLst>
        </pc:picChg>
      </pc:sldChg>
      <pc:sldChg chg="modSp add mod">
        <pc:chgData name="ZAMTANG@NAVER.COM" userId="750a74194929a6bb" providerId="LiveId" clId="{8BC9C6FD-C030-4A97-B9A8-605D1B3BA8E4}" dt="2025-01-18T06:22:58.071" v="907" actId="14826"/>
        <pc:sldMkLst>
          <pc:docMk/>
          <pc:sldMk cId="2047522406" sldId="1063"/>
        </pc:sldMkLst>
        <pc:spChg chg="mod">
          <ac:chgData name="ZAMTANG@NAVER.COM" userId="750a74194929a6bb" providerId="LiveId" clId="{8BC9C6FD-C030-4A97-B9A8-605D1B3BA8E4}" dt="2025-01-18T06:22:43.849" v="905"/>
          <ac:spMkLst>
            <pc:docMk/>
            <pc:sldMk cId="2047522406" sldId="1063"/>
            <ac:spMk id="2" creationId="{BBC78F57-4B12-0479-3D03-DC626CFBC872}"/>
          </ac:spMkLst>
        </pc:spChg>
        <pc:spChg chg="mod">
          <ac:chgData name="ZAMTANG@NAVER.COM" userId="750a74194929a6bb" providerId="LiveId" clId="{8BC9C6FD-C030-4A97-B9A8-605D1B3BA8E4}" dt="2025-01-18T06:22:26.481" v="895"/>
          <ac:spMkLst>
            <pc:docMk/>
            <pc:sldMk cId="2047522406" sldId="1063"/>
            <ac:spMk id="3" creationId="{DBF72937-965D-CE23-7D1B-82FC92EB75B1}"/>
          </ac:spMkLst>
        </pc:spChg>
        <pc:picChg chg="mod">
          <ac:chgData name="ZAMTANG@NAVER.COM" userId="750a74194929a6bb" providerId="LiveId" clId="{8BC9C6FD-C030-4A97-B9A8-605D1B3BA8E4}" dt="2025-01-18T06:22:51.926" v="906" actId="14826"/>
          <ac:picMkLst>
            <pc:docMk/>
            <pc:sldMk cId="2047522406" sldId="1063"/>
            <ac:picMk id="5" creationId="{D6AC649C-4BEB-485C-3F4C-3F7BDF5676D3}"/>
          </ac:picMkLst>
        </pc:picChg>
        <pc:picChg chg="mod">
          <ac:chgData name="ZAMTANG@NAVER.COM" userId="750a74194929a6bb" providerId="LiveId" clId="{8BC9C6FD-C030-4A97-B9A8-605D1B3BA8E4}" dt="2025-01-18T06:22:58.071" v="907" actId="14826"/>
          <ac:picMkLst>
            <pc:docMk/>
            <pc:sldMk cId="2047522406" sldId="1063"/>
            <ac:picMk id="7" creationId="{DB00D6C8-9E29-731D-E2CE-BC071B1FA459}"/>
          </ac:picMkLst>
        </pc:picChg>
      </pc:sldChg>
      <pc:sldChg chg="modSp add mod">
        <pc:chgData name="ZAMTANG@NAVER.COM" userId="750a74194929a6bb" providerId="LiveId" clId="{8BC9C6FD-C030-4A97-B9A8-605D1B3BA8E4}" dt="2025-01-18T06:23:21.441" v="919" actId="14826"/>
        <pc:sldMkLst>
          <pc:docMk/>
          <pc:sldMk cId="111312766" sldId="1064"/>
        </pc:sldMkLst>
        <pc:spChg chg="mod">
          <ac:chgData name="ZAMTANG@NAVER.COM" userId="750a74194929a6bb" providerId="LiveId" clId="{8BC9C6FD-C030-4A97-B9A8-605D1B3BA8E4}" dt="2025-01-18T06:23:03.166" v="917" actId="20577"/>
          <ac:spMkLst>
            <pc:docMk/>
            <pc:sldMk cId="111312766" sldId="1064"/>
            <ac:spMk id="2" creationId="{4AE17911-21F0-605B-D240-4E0098B3ECD3}"/>
          </ac:spMkLst>
        </pc:spChg>
        <pc:picChg chg="mod">
          <ac:chgData name="ZAMTANG@NAVER.COM" userId="750a74194929a6bb" providerId="LiveId" clId="{8BC9C6FD-C030-4A97-B9A8-605D1B3BA8E4}" dt="2025-01-18T06:23:15.101" v="918" actId="14826"/>
          <ac:picMkLst>
            <pc:docMk/>
            <pc:sldMk cId="111312766" sldId="1064"/>
            <ac:picMk id="5" creationId="{6A58DA9A-13BD-CE7A-A4CD-CFFEB09C70B5}"/>
          </ac:picMkLst>
        </pc:picChg>
        <pc:picChg chg="mod">
          <ac:chgData name="ZAMTANG@NAVER.COM" userId="750a74194929a6bb" providerId="LiveId" clId="{8BC9C6FD-C030-4A97-B9A8-605D1B3BA8E4}" dt="2025-01-18T06:23:21.441" v="919" actId="14826"/>
          <ac:picMkLst>
            <pc:docMk/>
            <pc:sldMk cId="111312766" sldId="1064"/>
            <ac:picMk id="7" creationId="{7EEB24F4-9CCE-B76C-CD0D-8EF8F6997A60}"/>
          </ac:picMkLst>
        </pc:picChg>
      </pc:sldChg>
      <pc:sldChg chg="modSp add mod">
        <pc:chgData name="ZAMTANG@NAVER.COM" userId="750a74194929a6bb" providerId="LiveId" clId="{8BC9C6FD-C030-4A97-B9A8-605D1B3BA8E4}" dt="2025-01-18T06:24:02.728" v="925" actId="1076"/>
        <pc:sldMkLst>
          <pc:docMk/>
          <pc:sldMk cId="4040694849" sldId="1065"/>
        </pc:sldMkLst>
        <pc:spChg chg="mod">
          <ac:chgData name="ZAMTANG@NAVER.COM" userId="750a74194929a6bb" providerId="LiveId" clId="{8BC9C6FD-C030-4A97-B9A8-605D1B3BA8E4}" dt="2025-01-18T06:24:02.728" v="925" actId="1076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8BC9C6FD-C030-4A97-B9A8-605D1B3BA8E4}" dt="2025-01-18T06:23:44.842" v="922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delSp modSp add mod">
        <pc:chgData name="ZAMTANG@NAVER.COM" userId="750a74194929a6bb" providerId="LiveId" clId="{8BC9C6FD-C030-4A97-B9A8-605D1B3BA8E4}" dt="2025-01-18T06:24:59.700" v="936" actId="1076"/>
        <pc:sldMkLst>
          <pc:docMk/>
          <pc:sldMk cId="1830245643" sldId="1066"/>
        </pc:sldMkLst>
        <pc:spChg chg="mod">
          <ac:chgData name="ZAMTANG@NAVER.COM" userId="750a74194929a6bb" providerId="LiveId" clId="{8BC9C6FD-C030-4A97-B9A8-605D1B3BA8E4}" dt="2025-01-18T06:24:40.137" v="932" actId="20577"/>
          <ac:spMkLst>
            <pc:docMk/>
            <pc:sldMk cId="1830245643" sldId="1066"/>
            <ac:spMk id="2" creationId="{E3AE0C41-BD78-F424-0D88-EE6ACDCB5EB2}"/>
          </ac:spMkLst>
        </pc:spChg>
        <pc:spChg chg="mod">
          <ac:chgData name="ZAMTANG@NAVER.COM" userId="750a74194929a6bb" providerId="LiveId" clId="{8BC9C6FD-C030-4A97-B9A8-605D1B3BA8E4}" dt="2025-01-18T06:24:20.430" v="930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BC9C6FD-C030-4A97-B9A8-605D1B3BA8E4}" dt="2025-01-18T06:24:59.700" v="936" actId="1076"/>
          <ac:picMkLst>
            <pc:docMk/>
            <pc:sldMk cId="1830245643" sldId="1066"/>
            <ac:picMk id="5" creationId="{A61B026E-1710-E092-A71B-5197187CA682}"/>
          </ac:picMkLst>
        </pc:picChg>
        <pc:picChg chg="del">
          <ac:chgData name="ZAMTANG@NAVER.COM" userId="750a74194929a6bb" providerId="LiveId" clId="{8BC9C6FD-C030-4A97-B9A8-605D1B3BA8E4}" dt="2025-01-18T06:24:53.536" v="934" actId="478"/>
          <ac:picMkLst>
            <pc:docMk/>
            <pc:sldMk cId="1830245643" sldId="1066"/>
            <ac:picMk id="7" creationId="{B7268496-C7A7-A526-9AFB-5DABCC1127BD}"/>
          </ac:picMkLst>
        </pc:picChg>
      </pc:sldChg>
      <pc:sldChg chg="delSp modSp add mod">
        <pc:chgData name="ZAMTANG@NAVER.COM" userId="750a74194929a6bb" providerId="LiveId" clId="{8BC9C6FD-C030-4A97-B9A8-605D1B3BA8E4}" dt="2025-01-18T06:26:24.012" v="983" actId="1076"/>
        <pc:sldMkLst>
          <pc:docMk/>
          <pc:sldMk cId="1466469807" sldId="1067"/>
        </pc:sldMkLst>
        <pc:spChg chg="mod">
          <ac:chgData name="ZAMTANG@NAVER.COM" userId="750a74194929a6bb" providerId="LiveId" clId="{8BC9C6FD-C030-4A97-B9A8-605D1B3BA8E4}" dt="2025-01-18T06:26:10.511" v="979" actId="5793"/>
          <ac:spMkLst>
            <pc:docMk/>
            <pc:sldMk cId="1466469807" sldId="1067"/>
            <ac:spMk id="2" creationId="{ADC1D353-17F1-CDDA-DAFF-851C302B3F00}"/>
          </ac:spMkLst>
        </pc:spChg>
        <pc:picChg chg="mod">
          <ac:chgData name="ZAMTANG@NAVER.COM" userId="750a74194929a6bb" providerId="LiveId" clId="{8BC9C6FD-C030-4A97-B9A8-605D1B3BA8E4}" dt="2025-01-18T06:26:24.012" v="983" actId="1076"/>
          <ac:picMkLst>
            <pc:docMk/>
            <pc:sldMk cId="1466469807" sldId="1067"/>
            <ac:picMk id="5" creationId="{8860B9B3-667B-224E-80A3-E540818F2A3C}"/>
          </ac:picMkLst>
        </pc:picChg>
        <pc:picChg chg="del">
          <ac:chgData name="ZAMTANG@NAVER.COM" userId="750a74194929a6bb" providerId="LiveId" clId="{8BC9C6FD-C030-4A97-B9A8-605D1B3BA8E4}" dt="2025-01-18T06:26:19.611" v="981" actId="478"/>
          <ac:picMkLst>
            <pc:docMk/>
            <pc:sldMk cId="1466469807" sldId="1067"/>
            <ac:picMk id="7" creationId="{16E2FFB6-3BA5-98E5-80CC-AE1E28AF70AD}"/>
          </ac:picMkLst>
        </pc:picChg>
      </pc:sldChg>
      <pc:sldChg chg="modSp add mod">
        <pc:chgData name="ZAMTANG@NAVER.COM" userId="750a74194929a6bb" providerId="LiveId" clId="{8BC9C6FD-C030-4A97-B9A8-605D1B3BA8E4}" dt="2025-01-18T06:25:14.670" v="940" actId="1076"/>
        <pc:sldMkLst>
          <pc:docMk/>
          <pc:sldMk cId="1389639009" sldId="1068"/>
        </pc:sldMkLst>
        <pc:picChg chg="mod">
          <ac:chgData name="ZAMTANG@NAVER.COM" userId="750a74194929a6bb" providerId="LiveId" clId="{8BC9C6FD-C030-4A97-B9A8-605D1B3BA8E4}" dt="2025-01-18T06:25:14.670" v="94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modSp add mod">
        <pc:chgData name="ZAMTANG@NAVER.COM" userId="750a74194929a6bb" providerId="LiveId" clId="{8BC9C6FD-C030-4A97-B9A8-605D1B3BA8E4}" dt="2025-01-18T06:29:05.371" v="1010" actId="1076"/>
        <pc:sldMkLst>
          <pc:docMk/>
          <pc:sldMk cId="1507041195" sldId="1069"/>
        </pc:sldMkLst>
        <pc:spChg chg="mod">
          <ac:chgData name="ZAMTANG@NAVER.COM" userId="750a74194929a6bb" providerId="LiveId" clId="{8BC9C6FD-C030-4A97-B9A8-605D1B3BA8E4}" dt="2025-01-18T06:29:01.973" v="1009" actId="20577"/>
          <ac:spMkLst>
            <pc:docMk/>
            <pc:sldMk cId="1507041195" sldId="1069"/>
            <ac:spMk id="2" creationId="{9DB9F46A-9613-E2E2-6A2D-7E7DE9CB09F3}"/>
          </ac:spMkLst>
        </pc:spChg>
        <pc:picChg chg="mod">
          <ac:chgData name="ZAMTANG@NAVER.COM" userId="750a74194929a6bb" providerId="LiveId" clId="{8BC9C6FD-C030-4A97-B9A8-605D1B3BA8E4}" dt="2025-01-18T06:29:05.371" v="1010" actId="1076"/>
          <ac:picMkLst>
            <pc:docMk/>
            <pc:sldMk cId="1507041195" sldId="1069"/>
            <ac:picMk id="5" creationId="{6826DC36-3376-82E8-7ECF-DBF4FDE42210}"/>
          </ac:picMkLst>
        </pc:picChg>
      </pc:sldChg>
      <pc:sldChg chg="addSp modSp add mod">
        <pc:chgData name="ZAMTANG@NAVER.COM" userId="750a74194929a6bb" providerId="LiveId" clId="{8BC9C6FD-C030-4A97-B9A8-605D1B3BA8E4}" dt="2025-01-18T06:33:04.946" v="1025"/>
        <pc:sldMkLst>
          <pc:docMk/>
          <pc:sldMk cId="4246546552" sldId="1070"/>
        </pc:sldMkLst>
        <pc:spChg chg="mod">
          <ac:chgData name="ZAMTANG@NAVER.COM" userId="750a74194929a6bb" providerId="LiveId" clId="{8BC9C6FD-C030-4A97-B9A8-605D1B3BA8E4}" dt="2025-01-18T06:29:49.159" v="1015" actId="20577"/>
          <ac:spMkLst>
            <pc:docMk/>
            <pc:sldMk cId="4246546552" sldId="1070"/>
            <ac:spMk id="2" creationId="{B786FA06-D554-A2D5-CC4B-61C516CFED20}"/>
          </ac:spMkLst>
        </pc:spChg>
        <pc:spChg chg="add mod">
          <ac:chgData name="ZAMTANG@NAVER.COM" userId="750a74194929a6bb" providerId="LiveId" clId="{8BC9C6FD-C030-4A97-B9A8-605D1B3BA8E4}" dt="2025-01-18T06:33:04.946" v="1025"/>
          <ac:spMkLst>
            <pc:docMk/>
            <pc:sldMk cId="4246546552" sldId="1070"/>
            <ac:spMk id="4" creationId="{8DA525C1-6720-A264-F489-C2E5C0641F18}"/>
          </ac:spMkLst>
        </pc:spChg>
        <pc:picChg chg="mod">
          <ac:chgData name="ZAMTANG@NAVER.COM" userId="750a74194929a6bb" providerId="LiveId" clId="{8BC9C6FD-C030-4A97-B9A8-605D1B3BA8E4}" dt="2025-01-18T06:29:57.840" v="1017" actId="1076"/>
          <ac:picMkLst>
            <pc:docMk/>
            <pc:sldMk cId="4246546552" sldId="1070"/>
            <ac:picMk id="5" creationId="{D73B5908-2FCE-CFD9-9F84-4305EA8D1D12}"/>
          </ac:picMkLst>
        </pc:picChg>
      </pc:sldChg>
      <pc:sldChg chg="addSp delSp modSp add mod">
        <pc:chgData name="ZAMTANG@NAVER.COM" userId="750a74194929a6bb" providerId="LiveId" clId="{8BC9C6FD-C030-4A97-B9A8-605D1B3BA8E4}" dt="2025-01-18T06:34:29.205" v="1040" actId="1076"/>
        <pc:sldMkLst>
          <pc:docMk/>
          <pc:sldMk cId="1609048392" sldId="1071"/>
        </pc:sldMkLst>
        <pc:spChg chg="mod">
          <ac:chgData name="ZAMTANG@NAVER.COM" userId="750a74194929a6bb" providerId="LiveId" clId="{8BC9C6FD-C030-4A97-B9A8-605D1B3BA8E4}" dt="2025-01-18T06:33:43.773" v="1029" actId="113"/>
          <ac:spMkLst>
            <pc:docMk/>
            <pc:sldMk cId="1609048392" sldId="1071"/>
            <ac:spMk id="2" creationId="{0B7026B0-E2FB-164F-C3ED-32D36125539C}"/>
          </ac:spMkLst>
        </pc:spChg>
        <pc:spChg chg="del">
          <ac:chgData name="ZAMTANG@NAVER.COM" userId="750a74194929a6bb" providerId="LiveId" clId="{8BC9C6FD-C030-4A97-B9A8-605D1B3BA8E4}" dt="2025-01-18T06:34:23.245" v="1038" actId="478"/>
          <ac:spMkLst>
            <pc:docMk/>
            <pc:sldMk cId="1609048392" sldId="1071"/>
            <ac:spMk id="4" creationId="{8C17EF93-61BB-FA62-4572-CE57E90DB5E4}"/>
          </ac:spMkLst>
        </pc:spChg>
        <pc:picChg chg="mod">
          <ac:chgData name="ZAMTANG@NAVER.COM" userId="750a74194929a6bb" providerId="LiveId" clId="{8BC9C6FD-C030-4A97-B9A8-605D1B3BA8E4}" dt="2025-01-18T06:34:29.205" v="1040" actId="1076"/>
          <ac:picMkLst>
            <pc:docMk/>
            <pc:sldMk cId="1609048392" sldId="1071"/>
            <ac:picMk id="5" creationId="{A440825B-23BF-22DD-6E71-5BC76EDF2FFA}"/>
          </ac:picMkLst>
        </pc:picChg>
        <pc:picChg chg="add del mod">
          <ac:chgData name="ZAMTANG@NAVER.COM" userId="750a74194929a6bb" providerId="LiveId" clId="{8BC9C6FD-C030-4A97-B9A8-605D1B3BA8E4}" dt="2025-01-18T06:34:20.634" v="1037" actId="478"/>
          <ac:picMkLst>
            <pc:docMk/>
            <pc:sldMk cId="1609048392" sldId="1071"/>
            <ac:picMk id="7" creationId="{27EC57F5-BC0B-F890-F252-F38465DDA534}"/>
          </ac:picMkLst>
        </pc:picChg>
      </pc:sldChg>
      <pc:sldChg chg="modSp add mod">
        <pc:chgData name="ZAMTANG@NAVER.COM" userId="750a74194929a6bb" providerId="LiveId" clId="{8BC9C6FD-C030-4A97-B9A8-605D1B3BA8E4}" dt="2025-01-18T06:36:25.241" v="1067" actId="20577"/>
        <pc:sldMkLst>
          <pc:docMk/>
          <pc:sldMk cId="3818661735" sldId="1072"/>
        </pc:sldMkLst>
        <pc:spChg chg="mod">
          <ac:chgData name="ZAMTANG@NAVER.COM" userId="750a74194929a6bb" providerId="LiveId" clId="{8BC9C6FD-C030-4A97-B9A8-605D1B3BA8E4}" dt="2025-01-18T06:36:25.241" v="1067" actId="20577"/>
          <ac:spMkLst>
            <pc:docMk/>
            <pc:sldMk cId="3818661735" sldId="1072"/>
            <ac:spMk id="2" creationId="{10FFBC7F-D5D6-62C1-4B8C-1D099AC80B8E}"/>
          </ac:spMkLst>
        </pc:spChg>
        <pc:picChg chg="mod">
          <ac:chgData name="ZAMTANG@NAVER.COM" userId="750a74194929a6bb" providerId="LiveId" clId="{8BC9C6FD-C030-4A97-B9A8-605D1B3BA8E4}" dt="2025-01-18T06:35:12.037" v="1060" actId="1076"/>
          <ac:picMkLst>
            <pc:docMk/>
            <pc:sldMk cId="3818661735" sldId="1072"/>
            <ac:picMk id="5" creationId="{A88B71AA-58FD-4168-1DB6-C8DB4455864C}"/>
          </ac:picMkLst>
        </pc:picChg>
      </pc:sldChg>
      <pc:sldChg chg="modSp add mod">
        <pc:chgData name="ZAMTANG@NAVER.COM" userId="750a74194929a6bb" providerId="LiveId" clId="{8BC9C6FD-C030-4A97-B9A8-605D1B3BA8E4}" dt="2025-01-18T06:37:16.236" v="1073" actId="1076"/>
        <pc:sldMkLst>
          <pc:docMk/>
          <pc:sldMk cId="316411361" sldId="1073"/>
        </pc:sldMkLst>
        <pc:spChg chg="mod">
          <ac:chgData name="ZAMTANG@NAVER.COM" userId="750a74194929a6bb" providerId="LiveId" clId="{8BC9C6FD-C030-4A97-B9A8-605D1B3BA8E4}" dt="2025-01-18T06:36:57.527" v="1070" actId="113"/>
          <ac:spMkLst>
            <pc:docMk/>
            <pc:sldMk cId="316411361" sldId="1073"/>
            <ac:spMk id="2" creationId="{5861C06B-DF21-8873-4711-02E8CA1FC71C}"/>
          </ac:spMkLst>
        </pc:spChg>
        <pc:picChg chg="mod">
          <ac:chgData name="ZAMTANG@NAVER.COM" userId="750a74194929a6bb" providerId="LiveId" clId="{8BC9C6FD-C030-4A97-B9A8-605D1B3BA8E4}" dt="2025-01-18T06:37:16.236" v="1073" actId="1076"/>
          <ac:picMkLst>
            <pc:docMk/>
            <pc:sldMk cId="316411361" sldId="1073"/>
            <ac:picMk id="5" creationId="{3DE6EFD6-A7B6-7BE5-B35D-DD50152FEB9B}"/>
          </ac:picMkLst>
        </pc:picChg>
      </pc:sldChg>
      <pc:sldChg chg="modSp add mod">
        <pc:chgData name="ZAMTANG@NAVER.COM" userId="750a74194929a6bb" providerId="LiveId" clId="{8BC9C6FD-C030-4A97-B9A8-605D1B3BA8E4}" dt="2025-01-18T06:37:39.078" v="1079" actId="1076"/>
        <pc:sldMkLst>
          <pc:docMk/>
          <pc:sldMk cId="3575912904" sldId="1074"/>
        </pc:sldMkLst>
        <pc:spChg chg="mod">
          <ac:chgData name="ZAMTANG@NAVER.COM" userId="750a74194929a6bb" providerId="LiveId" clId="{8BC9C6FD-C030-4A97-B9A8-605D1B3BA8E4}" dt="2025-01-18T06:37:21.012" v="1075" actId="20577"/>
          <ac:spMkLst>
            <pc:docMk/>
            <pc:sldMk cId="3575912904" sldId="1074"/>
            <ac:spMk id="2" creationId="{60921CDF-B237-B813-4B44-B6E52A7CC6B4}"/>
          </ac:spMkLst>
        </pc:spChg>
        <pc:picChg chg="mod">
          <ac:chgData name="ZAMTANG@NAVER.COM" userId="750a74194929a6bb" providerId="LiveId" clId="{8BC9C6FD-C030-4A97-B9A8-605D1B3BA8E4}" dt="2025-01-18T06:37:39.078" v="1079" actId="1076"/>
          <ac:picMkLst>
            <pc:docMk/>
            <pc:sldMk cId="3575912904" sldId="1074"/>
            <ac:picMk id="5" creationId="{5135D5B6-7831-459D-4B8A-917BC5F26D05}"/>
          </ac:picMkLst>
        </pc:picChg>
      </pc:sldChg>
      <pc:sldChg chg="addSp modSp add mod">
        <pc:chgData name="ZAMTANG@NAVER.COM" userId="750a74194929a6bb" providerId="LiveId" clId="{8BC9C6FD-C030-4A97-B9A8-605D1B3BA8E4}" dt="2025-01-18T06:40:21.503" v="1098" actId="1076"/>
        <pc:sldMkLst>
          <pc:docMk/>
          <pc:sldMk cId="3519668810" sldId="1075"/>
        </pc:sldMkLst>
        <pc:spChg chg="add mod">
          <ac:chgData name="ZAMTANG@NAVER.COM" userId="750a74194929a6bb" providerId="LiveId" clId="{8BC9C6FD-C030-4A97-B9A8-605D1B3BA8E4}" dt="2025-01-18T06:40:21.503" v="1098" actId="1076"/>
          <ac:spMkLst>
            <pc:docMk/>
            <pc:sldMk cId="3519668810" sldId="1075"/>
            <ac:spMk id="4" creationId="{863C8BD5-A8C4-6893-5515-7DEDE31A350F}"/>
          </ac:spMkLst>
        </pc:spChg>
        <pc:picChg chg="mod">
          <ac:chgData name="ZAMTANG@NAVER.COM" userId="750a74194929a6bb" providerId="LiveId" clId="{8BC9C6FD-C030-4A97-B9A8-605D1B3BA8E4}" dt="2025-01-18T06:38:05.775" v="1084" actId="1076"/>
          <ac:picMkLst>
            <pc:docMk/>
            <pc:sldMk cId="3519668810" sldId="1075"/>
            <ac:picMk id="5" creationId="{2BE5355F-16EE-9E62-08E0-025D210CA0E9}"/>
          </ac:picMkLst>
        </pc:picChg>
      </pc:sldChg>
      <pc:sldChg chg="modSp add mod">
        <pc:chgData name="ZAMTANG@NAVER.COM" userId="750a74194929a6bb" providerId="LiveId" clId="{8BC9C6FD-C030-4A97-B9A8-605D1B3BA8E4}" dt="2025-01-18T06:40:50.134" v="1104" actId="1076"/>
        <pc:sldMkLst>
          <pc:docMk/>
          <pc:sldMk cId="2196626531" sldId="1076"/>
        </pc:sldMkLst>
        <pc:spChg chg="mod">
          <ac:chgData name="ZAMTANG@NAVER.COM" userId="750a74194929a6bb" providerId="LiveId" clId="{8BC9C6FD-C030-4A97-B9A8-605D1B3BA8E4}" dt="2025-01-18T06:40:34.616" v="1101" actId="113"/>
          <ac:spMkLst>
            <pc:docMk/>
            <pc:sldMk cId="2196626531" sldId="1076"/>
            <ac:spMk id="2" creationId="{FB6606E3-23BC-B9E8-3FD9-38D277188D99}"/>
          </ac:spMkLst>
        </pc:spChg>
        <pc:picChg chg="mod">
          <ac:chgData name="ZAMTANG@NAVER.COM" userId="750a74194929a6bb" providerId="LiveId" clId="{8BC9C6FD-C030-4A97-B9A8-605D1B3BA8E4}" dt="2025-01-18T06:40:50.134" v="1104" actId="1076"/>
          <ac:picMkLst>
            <pc:docMk/>
            <pc:sldMk cId="2196626531" sldId="1076"/>
            <ac:picMk id="5" creationId="{829A65A8-3A41-AD98-5686-E992CA2E577B}"/>
          </ac:picMkLst>
        </pc:picChg>
      </pc:sldChg>
      <pc:sldChg chg="modSp add mod">
        <pc:chgData name="ZAMTANG@NAVER.COM" userId="750a74194929a6bb" providerId="LiveId" clId="{8BC9C6FD-C030-4A97-B9A8-605D1B3BA8E4}" dt="2025-01-18T06:42:07.866" v="1144" actId="1076"/>
        <pc:sldMkLst>
          <pc:docMk/>
          <pc:sldMk cId="3943935728" sldId="1077"/>
        </pc:sldMkLst>
        <pc:spChg chg="mod">
          <ac:chgData name="ZAMTANG@NAVER.COM" userId="750a74194929a6bb" providerId="LiveId" clId="{8BC9C6FD-C030-4A97-B9A8-605D1B3BA8E4}" dt="2025-01-18T06:41:50.150" v="1141" actId="113"/>
          <ac:spMkLst>
            <pc:docMk/>
            <pc:sldMk cId="3943935728" sldId="1077"/>
            <ac:spMk id="2" creationId="{A00BD615-E1A3-2704-2F8B-E08208DCFBCE}"/>
          </ac:spMkLst>
        </pc:spChg>
        <pc:picChg chg="mod">
          <ac:chgData name="ZAMTANG@NAVER.COM" userId="750a74194929a6bb" providerId="LiveId" clId="{8BC9C6FD-C030-4A97-B9A8-605D1B3BA8E4}" dt="2025-01-18T06:42:07.866" v="1144" actId="1076"/>
          <ac:picMkLst>
            <pc:docMk/>
            <pc:sldMk cId="3943935728" sldId="1077"/>
            <ac:picMk id="5" creationId="{F32CD6A2-61FE-1120-AA3C-7C9AF1A748B7}"/>
          </ac:picMkLst>
        </pc:picChg>
      </pc:sldChg>
      <pc:sldChg chg="modSp add mod">
        <pc:chgData name="ZAMTANG@NAVER.COM" userId="750a74194929a6bb" providerId="LiveId" clId="{8BC9C6FD-C030-4A97-B9A8-605D1B3BA8E4}" dt="2025-01-18T06:43:14.053" v="1163"/>
        <pc:sldMkLst>
          <pc:docMk/>
          <pc:sldMk cId="3710885566" sldId="1078"/>
        </pc:sldMkLst>
        <pc:spChg chg="mod">
          <ac:chgData name="ZAMTANG@NAVER.COM" userId="750a74194929a6bb" providerId="LiveId" clId="{8BC9C6FD-C030-4A97-B9A8-605D1B3BA8E4}" dt="2025-01-18T06:43:14.053" v="1163"/>
          <ac:spMkLst>
            <pc:docMk/>
            <pc:sldMk cId="3710885566" sldId="1078"/>
            <ac:spMk id="2" creationId="{5D819E67-9776-51CB-5B8A-2A8829C1F14D}"/>
          </ac:spMkLst>
        </pc:spChg>
        <pc:picChg chg="mod">
          <ac:chgData name="ZAMTANG@NAVER.COM" userId="750a74194929a6bb" providerId="LiveId" clId="{8BC9C6FD-C030-4A97-B9A8-605D1B3BA8E4}" dt="2025-01-18T06:42:46.580" v="1150" actId="1076"/>
          <ac:picMkLst>
            <pc:docMk/>
            <pc:sldMk cId="3710885566" sldId="1078"/>
            <ac:picMk id="5" creationId="{404F10FF-25E9-0816-8FFF-36087E2120AD}"/>
          </ac:picMkLst>
        </pc:picChg>
      </pc:sldChg>
      <pc:sldChg chg="addSp modSp add mod">
        <pc:chgData name="ZAMTANG@NAVER.COM" userId="750a74194929a6bb" providerId="LiveId" clId="{8BC9C6FD-C030-4A97-B9A8-605D1B3BA8E4}" dt="2025-01-18T06:46:05.965" v="1189" actId="404"/>
        <pc:sldMkLst>
          <pc:docMk/>
          <pc:sldMk cId="4212229799" sldId="1079"/>
        </pc:sldMkLst>
        <pc:spChg chg="mod">
          <ac:chgData name="ZAMTANG@NAVER.COM" userId="750a74194929a6bb" providerId="LiveId" clId="{8BC9C6FD-C030-4A97-B9A8-605D1B3BA8E4}" dt="2025-01-18T06:46:05.965" v="1189" actId="404"/>
          <ac:spMkLst>
            <pc:docMk/>
            <pc:sldMk cId="4212229799" sldId="1079"/>
            <ac:spMk id="2" creationId="{85AAF9A3-7A94-F8F3-1016-F5B97DC7C51E}"/>
          </ac:spMkLst>
        </pc:spChg>
        <pc:picChg chg="mod">
          <ac:chgData name="ZAMTANG@NAVER.COM" userId="750a74194929a6bb" providerId="LiveId" clId="{8BC9C6FD-C030-4A97-B9A8-605D1B3BA8E4}" dt="2025-01-18T06:45:54.125" v="1185" actId="1076"/>
          <ac:picMkLst>
            <pc:docMk/>
            <pc:sldMk cId="4212229799" sldId="1079"/>
            <ac:picMk id="5" creationId="{20F6E710-8709-6B7C-1801-DCDE0570E63D}"/>
          </ac:picMkLst>
        </pc:picChg>
        <pc:picChg chg="add mod">
          <ac:chgData name="ZAMTANG@NAVER.COM" userId="750a74194929a6bb" providerId="LiveId" clId="{8BC9C6FD-C030-4A97-B9A8-605D1B3BA8E4}" dt="2025-01-18T06:45:59.570" v="1187" actId="14100"/>
          <ac:picMkLst>
            <pc:docMk/>
            <pc:sldMk cId="4212229799" sldId="1079"/>
            <ac:picMk id="6" creationId="{13703586-3703-199A-CDF3-91D40B91AE68}"/>
          </ac:picMkLst>
        </pc:picChg>
      </pc:sldChg>
      <pc:sldChg chg="modSp add mod">
        <pc:chgData name="ZAMTANG@NAVER.COM" userId="750a74194929a6bb" providerId="LiveId" clId="{8BC9C6FD-C030-4A97-B9A8-605D1B3BA8E4}" dt="2025-01-18T06:47:37.988" v="1205" actId="14100"/>
        <pc:sldMkLst>
          <pc:docMk/>
          <pc:sldMk cId="3798613046" sldId="1080"/>
        </pc:sldMkLst>
        <pc:spChg chg="mod">
          <ac:chgData name="ZAMTANG@NAVER.COM" userId="750a74194929a6bb" providerId="LiveId" clId="{8BC9C6FD-C030-4A97-B9A8-605D1B3BA8E4}" dt="2025-01-18T06:47:22.962" v="1198" actId="20577"/>
          <ac:spMkLst>
            <pc:docMk/>
            <pc:sldMk cId="3798613046" sldId="1080"/>
            <ac:spMk id="2" creationId="{4558109F-A690-D916-2F5C-7D430D5CF26D}"/>
          </ac:spMkLst>
        </pc:spChg>
        <pc:picChg chg="mod">
          <ac:chgData name="ZAMTANG@NAVER.COM" userId="750a74194929a6bb" providerId="LiveId" clId="{8BC9C6FD-C030-4A97-B9A8-605D1B3BA8E4}" dt="2025-01-18T06:47:34.452" v="1203" actId="1076"/>
          <ac:picMkLst>
            <pc:docMk/>
            <pc:sldMk cId="3798613046" sldId="1080"/>
            <ac:picMk id="5" creationId="{EBF312FD-5510-F959-5644-9C424899627B}"/>
          </ac:picMkLst>
        </pc:picChg>
        <pc:picChg chg="mod">
          <ac:chgData name="ZAMTANG@NAVER.COM" userId="750a74194929a6bb" providerId="LiveId" clId="{8BC9C6FD-C030-4A97-B9A8-605D1B3BA8E4}" dt="2025-01-18T06:47:37.988" v="1205" actId="14100"/>
          <ac:picMkLst>
            <pc:docMk/>
            <pc:sldMk cId="3798613046" sldId="1080"/>
            <ac:picMk id="6" creationId="{BE767DB6-2CD1-823C-F64C-D9FD6274CDF7}"/>
          </ac:picMkLst>
        </pc:picChg>
      </pc:sldChg>
      <pc:sldChg chg="delSp modSp add mod">
        <pc:chgData name="ZAMTANG@NAVER.COM" userId="750a74194929a6bb" providerId="LiveId" clId="{8BC9C6FD-C030-4A97-B9A8-605D1B3BA8E4}" dt="2025-01-18T06:48:10.002" v="1212" actId="1076"/>
        <pc:sldMkLst>
          <pc:docMk/>
          <pc:sldMk cId="739342513" sldId="1081"/>
        </pc:sldMkLst>
        <pc:spChg chg="mod">
          <ac:chgData name="ZAMTANG@NAVER.COM" userId="750a74194929a6bb" providerId="LiveId" clId="{8BC9C6FD-C030-4A97-B9A8-605D1B3BA8E4}" dt="2025-01-18T06:47:56.461" v="1208" actId="20577"/>
          <ac:spMkLst>
            <pc:docMk/>
            <pc:sldMk cId="739342513" sldId="1081"/>
            <ac:spMk id="2" creationId="{3EDEF291-5B83-6922-5F5A-8FE44AACE7D6}"/>
          </ac:spMkLst>
        </pc:spChg>
        <pc:picChg chg="mod">
          <ac:chgData name="ZAMTANG@NAVER.COM" userId="750a74194929a6bb" providerId="LiveId" clId="{8BC9C6FD-C030-4A97-B9A8-605D1B3BA8E4}" dt="2025-01-18T06:48:10.002" v="1212" actId="1076"/>
          <ac:picMkLst>
            <pc:docMk/>
            <pc:sldMk cId="739342513" sldId="1081"/>
            <ac:picMk id="5" creationId="{DD9DB35D-842E-0DB1-75D0-C3ABD2206AC3}"/>
          </ac:picMkLst>
        </pc:picChg>
        <pc:picChg chg="del">
          <ac:chgData name="ZAMTANG@NAVER.COM" userId="750a74194929a6bb" providerId="LiveId" clId="{8BC9C6FD-C030-4A97-B9A8-605D1B3BA8E4}" dt="2025-01-18T06:47:56.908" v="1209" actId="478"/>
          <ac:picMkLst>
            <pc:docMk/>
            <pc:sldMk cId="739342513" sldId="1081"/>
            <ac:picMk id="6" creationId="{928B1531-8DFB-444C-79AC-84D45EC451C8}"/>
          </ac:picMkLst>
        </pc:picChg>
      </pc:sldChg>
      <pc:sldChg chg="delSp modSp add mod">
        <pc:chgData name="ZAMTANG@NAVER.COM" userId="750a74194929a6bb" providerId="LiveId" clId="{8BC9C6FD-C030-4A97-B9A8-605D1B3BA8E4}" dt="2025-01-18T06:49:17.509" v="1266" actId="1076"/>
        <pc:sldMkLst>
          <pc:docMk/>
          <pc:sldMk cId="3671366585" sldId="1082"/>
        </pc:sldMkLst>
        <pc:spChg chg="mod">
          <ac:chgData name="ZAMTANG@NAVER.COM" userId="750a74194929a6bb" providerId="LiveId" clId="{8BC9C6FD-C030-4A97-B9A8-605D1B3BA8E4}" dt="2025-01-18T06:49:01.898" v="1263" actId="5793"/>
          <ac:spMkLst>
            <pc:docMk/>
            <pc:sldMk cId="3671366585" sldId="1082"/>
            <ac:spMk id="2" creationId="{9A79FEF1-4523-C8A1-714A-722AED1E4EA6}"/>
          </ac:spMkLst>
        </pc:spChg>
        <pc:picChg chg="mod">
          <ac:chgData name="ZAMTANG@NAVER.COM" userId="750a74194929a6bb" providerId="LiveId" clId="{8BC9C6FD-C030-4A97-B9A8-605D1B3BA8E4}" dt="2025-01-18T06:49:17.509" v="1266" actId="1076"/>
          <ac:picMkLst>
            <pc:docMk/>
            <pc:sldMk cId="3671366585" sldId="1082"/>
            <ac:picMk id="5" creationId="{C4184CB5-DA14-2709-459C-54D9608151B4}"/>
          </ac:picMkLst>
        </pc:picChg>
        <pc:picChg chg="del">
          <ac:chgData name="ZAMTANG@NAVER.COM" userId="750a74194929a6bb" providerId="LiveId" clId="{8BC9C6FD-C030-4A97-B9A8-605D1B3BA8E4}" dt="2025-01-18T06:49:00.681" v="1261" actId="478"/>
          <ac:picMkLst>
            <pc:docMk/>
            <pc:sldMk cId="3671366585" sldId="1082"/>
            <ac:picMk id="6" creationId="{76CC0175-B9FC-89E3-DEBF-AC610F903BD0}"/>
          </ac:picMkLst>
        </pc:picChg>
      </pc:sldChg>
      <pc:sldChg chg="addSp modSp add mod">
        <pc:chgData name="ZAMTANG@NAVER.COM" userId="750a74194929a6bb" providerId="LiveId" clId="{8BC9C6FD-C030-4A97-B9A8-605D1B3BA8E4}" dt="2025-01-18T06:52:38.665" v="1320" actId="1076"/>
        <pc:sldMkLst>
          <pc:docMk/>
          <pc:sldMk cId="2536841084" sldId="1083"/>
        </pc:sldMkLst>
        <pc:spChg chg="mod">
          <ac:chgData name="ZAMTANG@NAVER.COM" userId="750a74194929a6bb" providerId="LiveId" clId="{8BC9C6FD-C030-4A97-B9A8-605D1B3BA8E4}" dt="2025-01-18T06:52:18.977" v="1314" actId="20577"/>
          <ac:spMkLst>
            <pc:docMk/>
            <pc:sldMk cId="2536841084" sldId="1083"/>
            <ac:spMk id="2" creationId="{BD7DC6B6-188F-6768-382B-DEAF37489203}"/>
          </ac:spMkLst>
        </pc:spChg>
        <pc:picChg chg="mod">
          <ac:chgData name="ZAMTANG@NAVER.COM" userId="750a74194929a6bb" providerId="LiveId" clId="{8BC9C6FD-C030-4A97-B9A8-605D1B3BA8E4}" dt="2025-01-18T06:52:36.460" v="1319" actId="1076"/>
          <ac:picMkLst>
            <pc:docMk/>
            <pc:sldMk cId="2536841084" sldId="1083"/>
            <ac:picMk id="5" creationId="{40923FFC-6577-CA47-C95F-063D2E9176FB}"/>
          </ac:picMkLst>
        </pc:picChg>
        <pc:picChg chg="add mod">
          <ac:chgData name="ZAMTANG@NAVER.COM" userId="750a74194929a6bb" providerId="LiveId" clId="{8BC9C6FD-C030-4A97-B9A8-605D1B3BA8E4}" dt="2025-01-18T06:52:38.665" v="1320" actId="1076"/>
          <ac:picMkLst>
            <pc:docMk/>
            <pc:sldMk cId="2536841084" sldId="1083"/>
            <ac:picMk id="6" creationId="{5EF76EAF-30B0-184E-A220-9A7F218705EB}"/>
          </ac:picMkLst>
        </pc:picChg>
      </pc:sldChg>
      <pc:sldChg chg="modSp add mod">
        <pc:chgData name="ZAMTANG@NAVER.COM" userId="750a74194929a6bb" providerId="LiveId" clId="{8BC9C6FD-C030-4A97-B9A8-605D1B3BA8E4}" dt="2025-01-18T06:54:47.547" v="1345" actId="1076"/>
        <pc:sldMkLst>
          <pc:docMk/>
          <pc:sldMk cId="1066340875" sldId="1084"/>
        </pc:sldMkLst>
        <pc:spChg chg="mod">
          <ac:chgData name="ZAMTANG@NAVER.COM" userId="750a74194929a6bb" providerId="LiveId" clId="{8BC9C6FD-C030-4A97-B9A8-605D1B3BA8E4}" dt="2025-01-18T06:54:20.792" v="1334" actId="20577"/>
          <ac:spMkLst>
            <pc:docMk/>
            <pc:sldMk cId="1066340875" sldId="1084"/>
            <ac:spMk id="2" creationId="{AD0650F0-FB46-5DEF-C15D-E786D0213063}"/>
          </ac:spMkLst>
        </pc:spChg>
        <pc:picChg chg="mod">
          <ac:chgData name="ZAMTANG@NAVER.COM" userId="750a74194929a6bb" providerId="LiveId" clId="{8BC9C6FD-C030-4A97-B9A8-605D1B3BA8E4}" dt="2025-01-18T06:54:47.547" v="1345" actId="1076"/>
          <ac:picMkLst>
            <pc:docMk/>
            <pc:sldMk cId="1066340875" sldId="1084"/>
            <ac:picMk id="5" creationId="{5E5F4496-2EE6-2C84-C3B6-93CF58019035}"/>
          </ac:picMkLst>
        </pc:picChg>
        <pc:picChg chg="mod">
          <ac:chgData name="ZAMTANG@NAVER.COM" userId="750a74194929a6bb" providerId="LiveId" clId="{8BC9C6FD-C030-4A97-B9A8-605D1B3BA8E4}" dt="2025-01-18T06:54:45.690" v="1344" actId="1076"/>
          <ac:picMkLst>
            <pc:docMk/>
            <pc:sldMk cId="1066340875" sldId="1084"/>
            <ac:picMk id="6" creationId="{B6BF30F7-EEE9-6A8C-A20F-83A1D41BD0B3}"/>
          </ac:picMkLst>
        </pc:picChg>
      </pc:sldChg>
      <pc:sldChg chg="delSp modSp add mod">
        <pc:chgData name="ZAMTANG@NAVER.COM" userId="750a74194929a6bb" providerId="LiveId" clId="{8BC9C6FD-C030-4A97-B9A8-605D1B3BA8E4}" dt="2025-01-18T06:55:31.942" v="1353" actId="1076"/>
        <pc:sldMkLst>
          <pc:docMk/>
          <pc:sldMk cId="3803439397" sldId="1085"/>
        </pc:sldMkLst>
        <pc:spChg chg="mod">
          <ac:chgData name="ZAMTANG@NAVER.COM" userId="750a74194929a6bb" providerId="LiveId" clId="{8BC9C6FD-C030-4A97-B9A8-605D1B3BA8E4}" dt="2025-01-18T06:55:27.906" v="1351" actId="20577"/>
          <ac:spMkLst>
            <pc:docMk/>
            <pc:sldMk cId="3803439397" sldId="1085"/>
            <ac:spMk id="2" creationId="{9FEA9537-7E47-F07D-3C10-705FEEB5C0CB}"/>
          </ac:spMkLst>
        </pc:spChg>
        <pc:picChg chg="mod">
          <ac:chgData name="ZAMTANG@NAVER.COM" userId="750a74194929a6bb" providerId="LiveId" clId="{8BC9C6FD-C030-4A97-B9A8-605D1B3BA8E4}" dt="2025-01-18T06:55:31.942" v="1353" actId="1076"/>
          <ac:picMkLst>
            <pc:docMk/>
            <pc:sldMk cId="3803439397" sldId="1085"/>
            <ac:picMk id="5" creationId="{2B9346D9-D5FD-D960-3F2C-559D3439C4A0}"/>
          </ac:picMkLst>
        </pc:picChg>
        <pc:picChg chg="del">
          <ac:chgData name="ZAMTANG@NAVER.COM" userId="750a74194929a6bb" providerId="LiveId" clId="{8BC9C6FD-C030-4A97-B9A8-605D1B3BA8E4}" dt="2025-01-18T06:55:26.372" v="1350" actId="478"/>
          <ac:picMkLst>
            <pc:docMk/>
            <pc:sldMk cId="3803439397" sldId="1085"/>
            <ac:picMk id="6" creationId="{BBD862ED-94BB-6F97-44F2-C78C5DBC2363}"/>
          </ac:picMkLst>
        </pc:picChg>
      </pc:sldChg>
      <pc:sldChg chg="modSp add mod">
        <pc:chgData name="ZAMTANG@NAVER.COM" userId="750a74194929a6bb" providerId="LiveId" clId="{8BC9C6FD-C030-4A97-B9A8-605D1B3BA8E4}" dt="2025-01-18T06:56:23.647" v="1358" actId="1076"/>
        <pc:sldMkLst>
          <pc:docMk/>
          <pc:sldMk cId="618289061" sldId="1086"/>
        </pc:sldMkLst>
        <pc:spChg chg="mod">
          <ac:chgData name="ZAMTANG@NAVER.COM" userId="750a74194929a6bb" providerId="LiveId" clId="{8BC9C6FD-C030-4A97-B9A8-605D1B3BA8E4}" dt="2025-01-18T06:56:04.972" v="1356" actId="113"/>
          <ac:spMkLst>
            <pc:docMk/>
            <pc:sldMk cId="618289061" sldId="1086"/>
            <ac:spMk id="2" creationId="{A0609999-1573-2E8D-DB69-79AD378FCADF}"/>
          </ac:spMkLst>
        </pc:spChg>
        <pc:picChg chg="mod">
          <ac:chgData name="ZAMTANG@NAVER.COM" userId="750a74194929a6bb" providerId="LiveId" clId="{8BC9C6FD-C030-4A97-B9A8-605D1B3BA8E4}" dt="2025-01-18T06:56:23.647" v="1358" actId="1076"/>
          <ac:picMkLst>
            <pc:docMk/>
            <pc:sldMk cId="618289061" sldId="1086"/>
            <ac:picMk id="5" creationId="{494FF36E-CFCF-9653-0DD1-99A63B7309D4}"/>
          </ac:picMkLst>
        </pc:picChg>
      </pc:sldChg>
      <pc:sldChg chg="addSp modSp add mod">
        <pc:chgData name="ZAMTANG@NAVER.COM" userId="750a74194929a6bb" providerId="LiveId" clId="{8BC9C6FD-C030-4A97-B9A8-605D1B3BA8E4}" dt="2025-01-18T07:00:30.242" v="1421"/>
        <pc:sldMkLst>
          <pc:docMk/>
          <pc:sldMk cId="3601552519" sldId="1087"/>
        </pc:sldMkLst>
        <pc:spChg chg="mod">
          <ac:chgData name="ZAMTANG@NAVER.COM" userId="750a74194929a6bb" providerId="LiveId" clId="{8BC9C6FD-C030-4A97-B9A8-605D1B3BA8E4}" dt="2025-01-18T06:58:18.826" v="1405" actId="1076"/>
          <ac:spMkLst>
            <pc:docMk/>
            <pc:sldMk cId="3601552519" sldId="1087"/>
            <ac:spMk id="2" creationId="{AE6F79F5-BD04-8BE6-A407-DF7AD8EE8CC4}"/>
          </ac:spMkLst>
        </pc:spChg>
        <pc:spChg chg="add mod">
          <ac:chgData name="ZAMTANG@NAVER.COM" userId="750a74194929a6bb" providerId="LiveId" clId="{8BC9C6FD-C030-4A97-B9A8-605D1B3BA8E4}" dt="2025-01-18T07:00:30.242" v="1421"/>
          <ac:spMkLst>
            <pc:docMk/>
            <pc:sldMk cId="3601552519" sldId="1087"/>
            <ac:spMk id="7" creationId="{331993E6-21A9-6823-450C-230B6D50831B}"/>
          </ac:spMkLst>
        </pc:spChg>
        <pc:picChg chg="mod">
          <ac:chgData name="ZAMTANG@NAVER.COM" userId="750a74194929a6bb" providerId="LiveId" clId="{8BC9C6FD-C030-4A97-B9A8-605D1B3BA8E4}" dt="2025-01-18T06:58:51.182" v="1413" actId="1076"/>
          <ac:picMkLst>
            <pc:docMk/>
            <pc:sldMk cId="3601552519" sldId="1087"/>
            <ac:picMk id="5" creationId="{B3E2D777-0A96-AC93-09F7-C294CB40648D}"/>
          </ac:picMkLst>
        </pc:picChg>
        <pc:picChg chg="add mod">
          <ac:chgData name="ZAMTANG@NAVER.COM" userId="750a74194929a6bb" providerId="LiveId" clId="{8BC9C6FD-C030-4A97-B9A8-605D1B3BA8E4}" dt="2025-01-18T06:59:06" v="1417" actId="1076"/>
          <ac:picMkLst>
            <pc:docMk/>
            <pc:sldMk cId="3601552519" sldId="1087"/>
            <ac:picMk id="6" creationId="{4FB5D1F4-F7FF-4392-798F-0784D0FA2D5A}"/>
          </ac:picMkLst>
        </pc:picChg>
      </pc:sldChg>
      <pc:sldChg chg="modSp add mod">
        <pc:chgData name="ZAMTANG@NAVER.COM" userId="750a74194929a6bb" providerId="LiveId" clId="{8BC9C6FD-C030-4A97-B9A8-605D1B3BA8E4}" dt="2025-01-18T07:05:54.530" v="1489" actId="14100"/>
        <pc:sldMkLst>
          <pc:docMk/>
          <pc:sldMk cId="649670458" sldId="1088"/>
        </pc:sldMkLst>
        <pc:spChg chg="mod">
          <ac:chgData name="ZAMTANG@NAVER.COM" userId="750a74194929a6bb" providerId="LiveId" clId="{8BC9C6FD-C030-4A97-B9A8-605D1B3BA8E4}" dt="2025-01-18T07:05:54.530" v="1489" actId="14100"/>
          <ac:spMkLst>
            <pc:docMk/>
            <pc:sldMk cId="649670458" sldId="1088"/>
            <ac:spMk id="2" creationId="{BA7C9815-6189-B526-DAD6-593E0FD4D24D}"/>
          </ac:spMkLst>
        </pc:spChg>
        <pc:picChg chg="mod">
          <ac:chgData name="ZAMTANG@NAVER.COM" userId="750a74194929a6bb" providerId="LiveId" clId="{8BC9C6FD-C030-4A97-B9A8-605D1B3BA8E4}" dt="2025-01-18T07:01:28.700" v="1430" actId="1076"/>
          <ac:picMkLst>
            <pc:docMk/>
            <pc:sldMk cId="649670458" sldId="1088"/>
            <ac:picMk id="5" creationId="{C09E7C0F-F8C1-8F7B-A933-11BF90836E3C}"/>
          </ac:picMkLst>
        </pc:picChg>
      </pc:sldChg>
      <pc:sldChg chg="addSp modSp add mod">
        <pc:chgData name="ZAMTANG@NAVER.COM" userId="750a74194929a6bb" providerId="LiveId" clId="{8BC9C6FD-C030-4A97-B9A8-605D1B3BA8E4}" dt="2025-01-18T07:06:07.299" v="1490" actId="14100"/>
        <pc:sldMkLst>
          <pc:docMk/>
          <pc:sldMk cId="730586387" sldId="1089"/>
        </pc:sldMkLst>
        <pc:spChg chg="mod">
          <ac:chgData name="ZAMTANG@NAVER.COM" userId="750a74194929a6bb" providerId="LiveId" clId="{8BC9C6FD-C030-4A97-B9A8-605D1B3BA8E4}" dt="2025-01-18T07:06:07.299" v="1490" actId="14100"/>
          <ac:spMkLst>
            <pc:docMk/>
            <pc:sldMk cId="730586387" sldId="1089"/>
            <ac:spMk id="2" creationId="{EADF6748-A993-14A1-8FEC-049D4BDE0445}"/>
          </ac:spMkLst>
        </pc:spChg>
        <pc:picChg chg="mod">
          <ac:chgData name="ZAMTANG@NAVER.COM" userId="750a74194929a6bb" providerId="LiveId" clId="{8BC9C6FD-C030-4A97-B9A8-605D1B3BA8E4}" dt="2025-01-18T07:01:56.461" v="1434" actId="1076"/>
          <ac:picMkLst>
            <pc:docMk/>
            <pc:sldMk cId="730586387" sldId="1089"/>
            <ac:picMk id="5" creationId="{7EFF83DC-3DFE-8B1D-85E1-AE36449E8F09}"/>
          </ac:picMkLst>
        </pc:picChg>
        <pc:picChg chg="add mod">
          <ac:chgData name="ZAMTANG@NAVER.COM" userId="750a74194929a6bb" providerId="LiveId" clId="{8BC9C6FD-C030-4A97-B9A8-605D1B3BA8E4}" dt="2025-01-18T07:02:09.258" v="1438" actId="14100"/>
          <ac:picMkLst>
            <pc:docMk/>
            <pc:sldMk cId="730586387" sldId="1089"/>
            <ac:picMk id="6" creationId="{2A8FEA66-D1CB-94CF-E69C-D96B8C97C87B}"/>
          </ac:picMkLst>
        </pc:picChg>
      </pc:sldChg>
      <pc:sldChg chg="addSp modSp add mod">
        <pc:chgData name="ZAMTANG@NAVER.COM" userId="750a74194929a6bb" providerId="LiveId" clId="{8BC9C6FD-C030-4A97-B9A8-605D1B3BA8E4}" dt="2025-01-18T07:06:11.501" v="1491" actId="14100"/>
        <pc:sldMkLst>
          <pc:docMk/>
          <pc:sldMk cId="1797704991" sldId="1090"/>
        </pc:sldMkLst>
        <pc:spChg chg="mod">
          <ac:chgData name="ZAMTANG@NAVER.COM" userId="750a74194929a6bb" providerId="LiveId" clId="{8BC9C6FD-C030-4A97-B9A8-605D1B3BA8E4}" dt="2025-01-18T07:06:11.501" v="1491" actId="14100"/>
          <ac:spMkLst>
            <pc:docMk/>
            <pc:sldMk cId="1797704991" sldId="1090"/>
            <ac:spMk id="2" creationId="{4CC20E99-C440-2E40-757C-33AF1D87C87A}"/>
          </ac:spMkLst>
        </pc:spChg>
        <pc:picChg chg="mod">
          <ac:chgData name="ZAMTANG@NAVER.COM" userId="750a74194929a6bb" providerId="LiveId" clId="{8BC9C6FD-C030-4A97-B9A8-605D1B3BA8E4}" dt="2025-01-18T07:03:42.583" v="1455" actId="1076"/>
          <ac:picMkLst>
            <pc:docMk/>
            <pc:sldMk cId="1797704991" sldId="1090"/>
            <ac:picMk id="5" creationId="{C5FFA884-E8B2-6C86-0591-C8DEACE61674}"/>
          </ac:picMkLst>
        </pc:picChg>
        <pc:picChg chg="add mod">
          <ac:chgData name="ZAMTANG@NAVER.COM" userId="750a74194929a6bb" providerId="LiveId" clId="{8BC9C6FD-C030-4A97-B9A8-605D1B3BA8E4}" dt="2025-01-18T07:03:55.302" v="1459" actId="14100"/>
          <ac:picMkLst>
            <pc:docMk/>
            <pc:sldMk cId="1797704991" sldId="1090"/>
            <ac:picMk id="6" creationId="{42AA2B6A-2FE9-24BA-3CEC-504F374526EB}"/>
          </ac:picMkLst>
        </pc:picChg>
      </pc:sldChg>
      <pc:sldChg chg="add del">
        <pc:chgData name="ZAMTANG@NAVER.COM" userId="750a74194929a6bb" providerId="LiveId" clId="{8BC9C6FD-C030-4A97-B9A8-605D1B3BA8E4}" dt="2025-01-18T07:03:04.716" v="1449"/>
        <pc:sldMkLst>
          <pc:docMk/>
          <pc:sldMk cId="1885663003" sldId="1090"/>
        </pc:sldMkLst>
      </pc:sldChg>
      <pc:sldChg chg="delSp modSp add mod">
        <pc:chgData name="ZAMTANG@NAVER.COM" userId="750a74194929a6bb" providerId="LiveId" clId="{8BC9C6FD-C030-4A97-B9A8-605D1B3BA8E4}" dt="2025-01-18T07:06:37.986" v="1497" actId="1076"/>
        <pc:sldMkLst>
          <pc:docMk/>
          <pc:sldMk cId="3123031731" sldId="1091"/>
        </pc:sldMkLst>
        <pc:spChg chg="mod">
          <ac:chgData name="ZAMTANG@NAVER.COM" userId="750a74194929a6bb" providerId="LiveId" clId="{8BC9C6FD-C030-4A97-B9A8-605D1B3BA8E4}" dt="2025-01-18T07:06:33.368" v="1495" actId="20577"/>
          <ac:spMkLst>
            <pc:docMk/>
            <pc:sldMk cId="3123031731" sldId="1091"/>
            <ac:spMk id="2" creationId="{1F650401-FE59-8284-7E3A-DD285A6EE84C}"/>
          </ac:spMkLst>
        </pc:spChg>
        <pc:picChg chg="mod">
          <ac:chgData name="ZAMTANG@NAVER.COM" userId="750a74194929a6bb" providerId="LiveId" clId="{8BC9C6FD-C030-4A97-B9A8-605D1B3BA8E4}" dt="2025-01-18T07:06:37.986" v="1497" actId="1076"/>
          <ac:picMkLst>
            <pc:docMk/>
            <pc:sldMk cId="3123031731" sldId="1091"/>
            <ac:picMk id="5" creationId="{6BF2A064-7C9E-9989-5B33-493925D65337}"/>
          </ac:picMkLst>
        </pc:picChg>
        <pc:picChg chg="del">
          <ac:chgData name="ZAMTANG@NAVER.COM" userId="750a74194929a6bb" providerId="LiveId" clId="{8BC9C6FD-C030-4A97-B9A8-605D1B3BA8E4}" dt="2025-01-18T07:04:31.811" v="1464" actId="478"/>
          <ac:picMkLst>
            <pc:docMk/>
            <pc:sldMk cId="3123031731" sldId="1091"/>
            <ac:picMk id="6" creationId="{E4D600B3-DD04-A866-1AE7-5E647DA00452}"/>
          </ac:picMkLst>
        </pc:picChg>
      </pc:sldChg>
      <pc:sldChg chg="modSp add mod">
        <pc:chgData name="ZAMTANG@NAVER.COM" userId="750a74194929a6bb" providerId="LiveId" clId="{8BC9C6FD-C030-4A97-B9A8-605D1B3BA8E4}" dt="2025-01-18T07:07:44.896" v="1506" actId="1076"/>
        <pc:sldMkLst>
          <pc:docMk/>
          <pc:sldMk cId="289401908" sldId="1092"/>
        </pc:sldMkLst>
        <pc:spChg chg="mod">
          <ac:chgData name="ZAMTANG@NAVER.COM" userId="750a74194929a6bb" providerId="LiveId" clId="{8BC9C6FD-C030-4A97-B9A8-605D1B3BA8E4}" dt="2025-01-18T07:07:30.653" v="1503" actId="20577"/>
          <ac:spMkLst>
            <pc:docMk/>
            <pc:sldMk cId="289401908" sldId="1092"/>
            <ac:spMk id="2" creationId="{A56C3D7E-91F9-8DE7-CE35-9E6F15A9CB3A}"/>
          </ac:spMkLst>
        </pc:spChg>
        <pc:picChg chg="mod">
          <ac:chgData name="ZAMTANG@NAVER.COM" userId="750a74194929a6bb" providerId="LiveId" clId="{8BC9C6FD-C030-4A97-B9A8-605D1B3BA8E4}" dt="2025-01-18T07:07:44.896" v="1506" actId="1076"/>
          <ac:picMkLst>
            <pc:docMk/>
            <pc:sldMk cId="289401908" sldId="1092"/>
            <ac:picMk id="5" creationId="{4958F484-033E-DCE0-4CD9-A48242E6C179}"/>
          </ac:picMkLst>
        </pc:picChg>
      </pc:sldChg>
    </pc:docChg>
  </pc:docChgLst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2025-01-20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&lt;14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데이터베이스 연동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주문 처리 페이지 만들기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FA9F3-6750-06F9-F576-09681B24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7BB6FC-B92E-A7C3-D2A9-50736D9AED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설치 </a:t>
            </a:r>
            <a:r>
              <a:rPr lang="en-US" altLang="ko-KR" dirty="0"/>
              <a:t>- MySQL </a:t>
            </a:r>
            <a:r>
              <a:rPr lang="ko-KR" altLang="en-US" dirty="0"/>
              <a:t>초기 설정 및 설치 확인하기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초기 설정</a:t>
            </a:r>
            <a:r>
              <a:rPr lang="en-US" altLang="ko-KR" b="1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MySQL</a:t>
            </a:r>
            <a:r>
              <a:rPr lang="ko-KR" altLang="en-US" dirty="0"/>
              <a:t>의 초기 설정 시작</a:t>
            </a:r>
            <a:r>
              <a:rPr lang="en-US" altLang="ko-KR" dirty="0"/>
              <a:t>. root </a:t>
            </a:r>
            <a:r>
              <a:rPr lang="ko-KR" altLang="en-US" dirty="0"/>
              <a:t>계정의 비밀번호 설정 화면이 나올 때까지 모든 기본 설정을 그대로 두고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1F8E50-312A-C311-1408-3DF18E72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4522FA-E996-8D16-141A-40A128463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5223" y="2403671"/>
            <a:ext cx="6133553" cy="39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1A98F-7246-45A6-C599-8087E6085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3638CB0-B481-00F1-20CD-2F84BB1EB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주문 처리 정보를 반환하는 비즈니스 계층인 서비스 객체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주문 처리의 정보 반환 인터페이스 생성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OrderService</a:t>
            </a:r>
            <a:r>
              <a:rPr lang="en-US" altLang="ko-KR" dirty="0"/>
              <a:t> </a:t>
            </a:r>
            <a:r>
              <a:rPr lang="ko-KR" altLang="en-US" dirty="0"/>
              <a:t>인터페이스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D84BBC-0211-2841-1E32-6A63B5DD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81676-76E6-1DC0-8D71-BFDAF7D04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904" y="2845017"/>
            <a:ext cx="6640191" cy="210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5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470E-D454-5BFB-F92F-2F95574FA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E8381C-8875-0F9C-8E6C-E5FC19D287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주문 처리 정보를 반환하는 비즈니스 계층인 서비스 객체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주문 처리의 정보 반환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OrderServiceImpl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E83DB8-5CD6-2EB8-C2C3-DB39D9B7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38C651-F5A3-6712-8934-BABB74FE6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845017"/>
            <a:ext cx="3914429" cy="1573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1401D3-0331-8971-C7D1-9547742684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56" y="2845017"/>
            <a:ext cx="3991698" cy="30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5277-26BE-7DA2-1E88-786E124D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53933C-D5AB-8208-29E9-C98DB9F93A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주문 처리 컨트롤러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OrderController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0480D7-C508-7A7C-5D32-4CC6A9C6B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B27D5-DDA4-A13A-B765-43BBABCD0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369" y="2851153"/>
            <a:ext cx="5797261" cy="30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452C2-E999-577A-B988-1A85BB3A7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EA00D8B-188C-CA9E-AA51-25B2C80EA7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D726BA5-4753-5AB3-F89E-16220EB7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0920DD-E717-7307-231A-C38EA9877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8783" y="2060742"/>
            <a:ext cx="3080730" cy="47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8735C-E495-4666-CED6-6DFA705D3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6BADFF-A13C-3F33-3BE4-EABBC17752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6A376D9-9FAD-0624-FA3F-676C1668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DF90CC-C1D8-765A-85E3-A569D463A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2555" y="2060742"/>
            <a:ext cx="3073186" cy="47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2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D0C82-3165-3488-150D-5098C1A6B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6F3DF0-6B46-E5E3-E22B-8E0440D6F2C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7CB459-E8C1-58EC-EA25-6401A80E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3351E-7131-7F64-BE12-B157625CA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140686"/>
            <a:ext cx="3646798" cy="3971679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239FCB4D-BC39-0F26-4622-8FEDD7F63C57}"/>
              </a:ext>
            </a:extLst>
          </p:cNvPr>
          <p:cNvSpPr txBox="1">
            <a:spLocks/>
          </p:cNvSpPr>
          <p:nvPr/>
        </p:nvSpPr>
        <p:spPr>
          <a:xfrm>
            <a:off x="3915350" y="2140687"/>
            <a:ext cx="5228650" cy="414005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장바구니 페이지에서 </a:t>
            </a:r>
            <a:r>
              <a:rPr lang="en-US" altLang="ko-KR" sz="1200" dirty="0"/>
              <a:t>[</a:t>
            </a:r>
            <a:r>
              <a:rPr lang="ko-KR" altLang="en-US" sz="1200" dirty="0"/>
              <a:t>주문처리</a:t>
            </a:r>
            <a:r>
              <a:rPr lang="en-US" altLang="ko-KR" sz="1200" dirty="0"/>
              <a:t>] </a:t>
            </a:r>
            <a:r>
              <a:rPr lang="ko-KR" altLang="en-US" sz="1200" dirty="0"/>
              <a:t>버튼을 클릭하면 해당 요청 처리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장바구니에 담긴 도서 목록을 </a:t>
            </a:r>
            <a:r>
              <a:rPr lang="en-US" altLang="ko-KR" sz="1200" dirty="0" err="1"/>
              <a:t>OrderItem</a:t>
            </a:r>
            <a:r>
              <a:rPr lang="en-US" altLang="ko-KR" sz="1200" dirty="0"/>
              <a:t> </a:t>
            </a:r>
            <a:r>
              <a:rPr lang="ko-KR" altLang="en-US" sz="1200" dirty="0"/>
              <a:t>객체에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고객 정보 페이지 가져옴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고객 정보 페이지에서 입력한 정보를 전달받아 저장한 후 배송 정보 페이지로 이동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배송 정보 페이지 가져옴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배송 정보 페이지에서 입력한 정보 전달받아 저장한 후 주문 확인 페이지로 이동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주문 확인 페이지 가져옴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주문 확인 페이지에서 </a:t>
            </a:r>
            <a:r>
              <a:rPr lang="en-US" altLang="ko-KR" sz="1200" dirty="0"/>
              <a:t>[</a:t>
            </a:r>
            <a:r>
              <a:rPr lang="ko-KR" altLang="en-US" sz="1200" dirty="0"/>
              <a:t>주문완료</a:t>
            </a:r>
            <a:r>
              <a:rPr lang="en-US" altLang="ko-KR" sz="1200" dirty="0"/>
              <a:t>] </a:t>
            </a:r>
            <a:r>
              <a:rPr lang="ko-KR" altLang="en-US" sz="1200" dirty="0"/>
              <a:t>버튼 누르면 해당 요청 처리함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주문 완료 페이지를 가져오고 현재 세션 정보는 삭제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고객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배송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주문 확인 페이지에서 </a:t>
            </a:r>
            <a:r>
              <a:rPr lang="en-US" altLang="ko-KR" sz="1200" dirty="0"/>
              <a:t>[</a:t>
            </a:r>
            <a:r>
              <a:rPr lang="ko-KR" altLang="en-US" sz="1200" dirty="0"/>
              <a:t>취소</a:t>
            </a:r>
            <a:r>
              <a:rPr lang="en-US" altLang="ko-KR" sz="1200" dirty="0"/>
              <a:t>] </a:t>
            </a:r>
            <a:r>
              <a:rPr lang="ko-KR" altLang="en-US" sz="1200" dirty="0"/>
              <a:t>버튼 누르면 해당 요청 처리하는 메서드로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세션 정보는 삭제</a:t>
            </a: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10406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B8D37-47EE-94A9-894F-028134F3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A07421-6FC5-5D6E-4C92-A947432BED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고객 정보 페이지 작성</a:t>
            </a:r>
            <a:r>
              <a:rPr lang="en-US" altLang="ko-KR" b="1" dirty="0"/>
              <a:t>: </a:t>
            </a:r>
            <a:r>
              <a:rPr lang="en-US" altLang="ko-KR" dirty="0"/>
              <a:t>orderCustomerInfo.html </a:t>
            </a:r>
            <a:r>
              <a:rPr lang="ko-KR" altLang="en-US" dirty="0"/>
              <a:t>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F5CC7-2511-E5F3-6205-266DA63D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00B15-50AD-75A6-0084-8B22B4273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03" y="2460903"/>
            <a:ext cx="3666416" cy="42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3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07195-8C63-F626-1D1D-CCAF8B00E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58DC32-38A5-1982-4401-F18D4B4B7A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80B012-FCAE-5AB5-FD8F-33EBEF78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036ACE-9188-453A-E939-A90E54DCBF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936" y="2094313"/>
            <a:ext cx="3164127" cy="46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3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1DDEA-4D33-6AA9-563D-CFFCCD5C8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9E871E7-924A-6723-C12E-0F63CE81B4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75573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고객 정보로 고객 </a:t>
            </a:r>
            <a:r>
              <a:rPr lang="en-US" altLang="ko-KR" sz="1400" dirty="0"/>
              <a:t>ID, </a:t>
            </a:r>
            <a:r>
              <a:rPr lang="ko-KR" altLang="en-US" sz="1400" dirty="0"/>
              <a:t>성명</a:t>
            </a:r>
            <a:r>
              <a:rPr lang="en-US" altLang="ko-KR" sz="1400" dirty="0"/>
              <a:t>, </a:t>
            </a:r>
            <a:r>
              <a:rPr lang="ko-KR" altLang="en-US" sz="1400" dirty="0"/>
              <a:t>전화번호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국가명</a:t>
            </a:r>
            <a:r>
              <a:rPr lang="en-US" altLang="ko-KR" sz="1400" dirty="0"/>
              <a:t>, </a:t>
            </a:r>
            <a:r>
              <a:rPr lang="ko-KR" altLang="en-US" sz="1400" dirty="0"/>
              <a:t>우편번호</a:t>
            </a:r>
            <a:r>
              <a:rPr lang="en-US" altLang="ko-KR" sz="1400" dirty="0"/>
              <a:t>, </a:t>
            </a:r>
            <a:r>
              <a:rPr lang="ko-KR" altLang="en-US" sz="1400" dirty="0"/>
              <a:t>주소</a:t>
            </a:r>
            <a:r>
              <a:rPr lang="en-US" altLang="ko-KR" sz="1400" dirty="0"/>
              <a:t>, </a:t>
            </a:r>
            <a:r>
              <a:rPr lang="ko-KR" altLang="en-US" sz="1400" dirty="0"/>
              <a:t>세부 주소 입력하는 폼 페이지 만듦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548630E-0A3B-6ADE-40CE-39BE2F7E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22C1FE-E993-6472-54AF-FC9757641E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6922" y="2062059"/>
            <a:ext cx="3110155" cy="41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4B7F6-AC4B-8C0D-B244-1CCC2F99E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6A442B-D540-5A5D-9463-C30FB697F0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배송 정보 페이지 작성</a:t>
            </a:r>
            <a:r>
              <a:rPr lang="en-US" altLang="ko-KR" b="1" dirty="0"/>
              <a:t>: </a:t>
            </a:r>
            <a:r>
              <a:rPr lang="en-US" altLang="ko-KR" dirty="0"/>
              <a:t>orderShippingInfo.html </a:t>
            </a:r>
            <a:r>
              <a:rPr lang="ko-KR" altLang="en-US" dirty="0"/>
              <a:t>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EC7AB6-2BCB-E273-268F-5E772F00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64E0F-1C3D-64C0-5F25-F07C5F9848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0402" y="2460903"/>
            <a:ext cx="3039418" cy="42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2E4FC-2C71-7149-9F64-B950CDAF8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E3CCFC-89D3-BF36-04CF-8EED39F231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설치 </a:t>
            </a:r>
            <a:r>
              <a:rPr lang="en-US" altLang="ko-KR" dirty="0"/>
              <a:t>- MySQL </a:t>
            </a:r>
            <a:r>
              <a:rPr lang="ko-KR" altLang="en-US" dirty="0"/>
              <a:t>초기 설정 및 설치 확인하기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root </a:t>
            </a:r>
            <a:r>
              <a:rPr lang="ko-KR" altLang="en-US" b="1" dirty="0"/>
              <a:t>계정의 비밀번호 설정</a:t>
            </a:r>
            <a:r>
              <a:rPr lang="en-US" altLang="ko-KR" b="1" dirty="0"/>
              <a:t>: </a:t>
            </a:r>
            <a:r>
              <a:rPr lang="en-US" altLang="ko-KR" dirty="0"/>
              <a:t>root </a:t>
            </a:r>
            <a:r>
              <a:rPr lang="ko-KR" altLang="en-US" dirty="0"/>
              <a:t>계정의 비밀번호 설정과 계정 추가 화면이 나타나면 관리자 계정인 </a:t>
            </a:r>
            <a:r>
              <a:rPr lang="en-US" altLang="ko-KR" dirty="0"/>
              <a:t>root </a:t>
            </a:r>
            <a:r>
              <a:rPr lang="ko-KR" altLang="en-US" dirty="0"/>
              <a:t>계정의 비밀번호를 설정하고</a:t>
            </a:r>
            <a:r>
              <a:rPr lang="en-US" altLang="ko-KR" dirty="0"/>
              <a:t>(1234 </a:t>
            </a:r>
            <a:r>
              <a:rPr lang="ko-KR" altLang="en-US" dirty="0"/>
              <a:t>입력</a:t>
            </a:r>
            <a:r>
              <a:rPr lang="en-US" altLang="ko-KR" dirty="0"/>
              <a:t>) </a:t>
            </a:r>
            <a:r>
              <a:rPr lang="ko-KR" altLang="en-US" dirty="0"/>
              <a:t>계정 추가는 생략</a:t>
            </a:r>
            <a:r>
              <a:rPr lang="en-US" altLang="ko-KR" dirty="0"/>
              <a:t>. </a:t>
            </a:r>
            <a:r>
              <a:rPr lang="ko-KR" altLang="en-US" dirty="0"/>
              <a:t>설정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DA984D-123E-BC4C-BF42-033C7F77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AF1B37-234E-1F4E-1FB2-3A4666A1C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808" y="2640888"/>
            <a:ext cx="4838384" cy="36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5A4E-68A7-A2DA-D2D8-517E3C828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FA9910F-EDEA-1109-31FD-595E8FCFB24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1F16F6F-ED3E-A66A-1B38-1342F23D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A6D20F-E315-EF26-62B1-16423B2E1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744" y="2036283"/>
            <a:ext cx="3036511" cy="46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2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8BF9C-FBC0-7FF4-004B-0935B7C1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B727C9-F898-39B0-7B67-DBC6A35B827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배송 정보로 성명</a:t>
            </a:r>
            <a:r>
              <a:rPr lang="en-US" altLang="ko-KR" sz="1400" dirty="0"/>
              <a:t>, </a:t>
            </a:r>
            <a:r>
              <a:rPr lang="ko-KR" altLang="en-US" sz="1400" dirty="0"/>
              <a:t>배송일</a:t>
            </a:r>
            <a:r>
              <a:rPr lang="en-US" altLang="ko-KR" sz="1400" dirty="0"/>
              <a:t>, </a:t>
            </a:r>
            <a:r>
              <a:rPr lang="ko-KR" altLang="en-US" sz="1400" dirty="0"/>
              <a:t>국가</a:t>
            </a:r>
            <a:r>
              <a:rPr lang="en-US" altLang="ko-KR" sz="1400" dirty="0"/>
              <a:t>, </a:t>
            </a:r>
            <a:r>
              <a:rPr lang="ko-KR" altLang="en-US" sz="1400" dirty="0"/>
              <a:t>우편번호</a:t>
            </a:r>
            <a:r>
              <a:rPr lang="en-US" altLang="ko-KR" sz="1400" dirty="0"/>
              <a:t>, </a:t>
            </a:r>
            <a:r>
              <a:rPr lang="ko-KR" altLang="en-US" sz="1400" dirty="0"/>
              <a:t>주소</a:t>
            </a:r>
            <a:r>
              <a:rPr lang="en-US" altLang="ko-KR" sz="1400" dirty="0"/>
              <a:t>, </a:t>
            </a:r>
            <a:r>
              <a:rPr lang="ko-KR" altLang="en-US" sz="1400" dirty="0"/>
              <a:t>세부 주소 입력하는 폼 페이지를 만듦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2C41AF-3A71-DDB4-9D1C-479FC982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7B580-91FA-E69D-F4D6-E2721CD9C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1050" y="2139086"/>
            <a:ext cx="3621899" cy="38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6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7F3D8-005E-0ADB-27D5-73BAD7EAC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C052F9-4707-FFBB-7D4B-17791E82231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주문 확인 페이지 작성</a:t>
            </a:r>
            <a:r>
              <a:rPr lang="en-US" altLang="ko-KR" b="1" dirty="0"/>
              <a:t>: </a:t>
            </a:r>
            <a:r>
              <a:rPr lang="en-US" altLang="ko-KR" dirty="0"/>
              <a:t>orderConfirmation.html </a:t>
            </a:r>
            <a:r>
              <a:rPr lang="ko-KR" altLang="en-US" dirty="0"/>
              <a:t>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053EF0-FEC5-A829-E9F8-7680BA31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BACAC-E70B-94B1-4758-6BA301DBB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5533" y="2680665"/>
            <a:ext cx="5832934" cy="11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2F2B-E862-038A-E914-1199EB281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70927F-EE0F-8DEF-8550-BFAD55091E7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CE38D7C-87EA-1262-F48E-7ACA5512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8BA9F4-EBBC-492B-0817-E273EE9556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3225" y="2012291"/>
            <a:ext cx="3117550" cy="47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E4B0A-AB7C-2B57-C4A3-C8785143B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0D1BC70-05D3-345B-FA82-973C4F36D2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D572EA-F7CA-A59E-5753-EB5FF236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5D742-DE91-BCC8-FCB0-66537AF36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3225" y="2071737"/>
            <a:ext cx="3117550" cy="46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967C8-CA6F-A066-1F09-76DF03C9D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2802AB-E6E0-C268-DEC4-E3DC40AD5C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96F6498-BD74-5F66-6DA8-58154A07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AB1F7E-90E1-55E7-063D-374AE5AE1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116867"/>
            <a:ext cx="3191772" cy="4480485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CBE00DD1-0F67-3DD3-1111-865AAD0E40E7}"/>
              </a:ext>
            </a:extLst>
          </p:cNvPr>
          <p:cNvSpPr txBox="1">
            <a:spLocks/>
          </p:cNvSpPr>
          <p:nvPr/>
        </p:nvSpPr>
        <p:spPr>
          <a:xfrm>
            <a:off x="3540999" y="2116867"/>
            <a:ext cx="5603001" cy="416387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배송 정보 페이지에서 입력한 성명</a:t>
            </a:r>
            <a:r>
              <a:rPr lang="en-US" altLang="ko-KR" sz="1400" dirty="0"/>
              <a:t>/</a:t>
            </a:r>
            <a:r>
              <a:rPr lang="ko-KR" altLang="en-US" sz="1400" dirty="0"/>
              <a:t>우편번호</a:t>
            </a:r>
            <a:r>
              <a:rPr lang="en-US" altLang="ko-KR" sz="1400" dirty="0"/>
              <a:t>/</a:t>
            </a:r>
            <a:r>
              <a:rPr lang="ko-KR" altLang="en-US" sz="1400" dirty="0"/>
              <a:t>주소</a:t>
            </a:r>
            <a:r>
              <a:rPr lang="en-US" altLang="ko-KR" sz="1400" dirty="0"/>
              <a:t>/</a:t>
            </a:r>
            <a:r>
              <a:rPr lang="ko-KR" altLang="en-US" sz="1400" dirty="0"/>
              <a:t>세부 주소</a:t>
            </a:r>
            <a:r>
              <a:rPr lang="en-US" altLang="ko-KR" sz="1400" dirty="0"/>
              <a:t>/</a:t>
            </a:r>
            <a:r>
              <a:rPr lang="ko-KR" altLang="en-US" sz="1400" dirty="0" err="1"/>
              <a:t>국가명</a:t>
            </a:r>
            <a:r>
              <a:rPr lang="en-US" altLang="ko-KR" sz="1400" dirty="0"/>
              <a:t>/</a:t>
            </a:r>
            <a:r>
              <a:rPr lang="ko-KR" altLang="en-US" sz="1400" dirty="0"/>
              <a:t>배송일 출력함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고객 정보 페이지에서 입력한 성명</a:t>
            </a:r>
            <a:r>
              <a:rPr lang="en-US" altLang="ko-KR" sz="1400" dirty="0"/>
              <a:t>/</a:t>
            </a:r>
            <a:r>
              <a:rPr lang="ko-KR" altLang="en-US" sz="1400" dirty="0"/>
              <a:t>우편번호</a:t>
            </a:r>
            <a:r>
              <a:rPr lang="en-US" altLang="ko-KR" sz="1400" dirty="0"/>
              <a:t>/</a:t>
            </a:r>
            <a:r>
              <a:rPr lang="ko-KR" altLang="en-US" sz="1400" dirty="0"/>
              <a:t>주소</a:t>
            </a:r>
            <a:r>
              <a:rPr lang="en-US" altLang="ko-KR" sz="1400" dirty="0"/>
              <a:t>/</a:t>
            </a:r>
            <a:r>
              <a:rPr lang="ko-KR" altLang="en-US" sz="1400" dirty="0"/>
              <a:t>세부 주소</a:t>
            </a:r>
            <a:r>
              <a:rPr lang="en-US" altLang="ko-KR" sz="1400" dirty="0"/>
              <a:t>/</a:t>
            </a:r>
            <a:r>
              <a:rPr lang="ko-KR" altLang="en-US" sz="1400" dirty="0" err="1"/>
              <a:t>국가명</a:t>
            </a:r>
            <a:r>
              <a:rPr lang="en-US" altLang="ko-KR" sz="1400" dirty="0"/>
              <a:t>/</a:t>
            </a:r>
            <a:r>
              <a:rPr lang="ko-KR" altLang="en-US" sz="1400" dirty="0"/>
              <a:t>전화번호 출력함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주문 목록의 도서 정보 출력함</a:t>
            </a:r>
          </a:p>
        </p:txBody>
      </p:sp>
    </p:spTree>
    <p:extLst>
      <p:ext uri="{BB962C8B-B14F-4D97-AF65-F5344CB8AC3E}">
        <p14:creationId xmlns:p14="http://schemas.microsoft.com/office/powerpoint/2010/main" val="9744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22446-C9B4-85D2-1A06-03E0B3E0F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D0F99D-A1ED-8B38-7CF5-25579B252F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주문 완료 페이지 작성</a:t>
            </a:r>
            <a:r>
              <a:rPr lang="en-US" altLang="ko-KR" b="1" dirty="0"/>
              <a:t>: </a:t>
            </a:r>
            <a:r>
              <a:rPr lang="en-US" altLang="ko-KR" dirty="0"/>
              <a:t>orderFinished.html </a:t>
            </a:r>
            <a:r>
              <a:rPr lang="ko-KR" altLang="en-US" dirty="0"/>
              <a:t>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E829DB-6295-90AD-E412-656D73BF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3891BA-2D42-C7FB-96BC-24D423D62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401" y="2439106"/>
            <a:ext cx="3226290" cy="4406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56E507-8C34-52CF-43DD-C7B2176D3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80" y="2439106"/>
            <a:ext cx="4079185" cy="19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1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8CC5E-9BD1-CA4E-D6F6-927644B4F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4AC000-18BE-4EC5-B0CB-360DB88D13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주문 취소 페이지 작성</a:t>
            </a:r>
            <a:r>
              <a:rPr lang="en-US" altLang="ko-KR" b="1" dirty="0"/>
              <a:t>: </a:t>
            </a:r>
            <a:r>
              <a:rPr lang="en-US" altLang="ko-KR" dirty="0"/>
              <a:t>orderCancelled.html </a:t>
            </a:r>
            <a:r>
              <a:rPr lang="ko-KR" altLang="en-US" dirty="0"/>
              <a:t>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C754CE-928D-8E6F-94AD-DA017A01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CD0EC3-9482-66C6-CF1F-FC84F89516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46" y="2510326"/>
            <a:ext cx="4071585" cy="3751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EFB95B-C258-CFE0-4026-598C9FC5A3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0981" y="2510326"/>
            <a:ext cx="3980409" cy="33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8654-E5F0-1D24-006C-744BA832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535276-C7A8-1018-8AC9-DEC21AADE1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장바구니 페이지 수정</a:t>
            </a:r>
            <a:r>
              <a:rPr lang="en-US" altLang="ko-KR" b="1" dirty="0"/>
              <a:t>: </a:t>
            </a:r>
            <a:r>
              <a:rPr lang="en-US" altLang="ko-KR" dirty="0"/>
              <a:t>cart.html</a:t>
            </a:r>
            <a:r>
              <a:rPr lang="ko-KR" altLang="en-US" dirty="0"/>
              <a:t>에 다음 내용 추가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FBF1FE-44D1-F376-C728-C11765B3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673A1-6BA5-49E5-B2D8-9A8A54C8B4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0360" y="2508494"/>
            <a:ext cx="6477576" cy="30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1CB3-28FB-7A82-E66F-D1B2F03BB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451580-BC14-890A-C101-8F3BDF039DD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계층인 컨트롤러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도서 상세 정보 화면 나타나면 도서를 장바구니에 추가한 후 장바구니 화면에서 </a:t>
            </a:r>
            <a:r>
              <a:rPr lang="en-US" altLang="ko-KR" dirty="0"/>
              <a:t>[</a:t>
            </a:r>
            <a:r>
              <a:rPr lang="ko-KR" altLang="en-US" dirty="0"/>
              <a:t>주문하기</a:t>
            </a:r>
            <a:r>
              <a:rPr lang="en-US" altLang="ko-KR" dirty="0"/>
              <a:t>] </a:t>
            </a:r>
            <a:r>
              <a:rPr lang="ko-KR" altLang="en-US" dirty="0"/>
              <a:t>버튼 클릭해 주문 처리 과정으로 이동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190FA4-9F65-241F-1FB9-EE2729AC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60460-D683-023E-E231-650D2F7597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958" y="2913530"/>
            <a:ext cx="2866435" cy="2066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ECD5A9-C37B-287A-AD1D-362974BA0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53" y="2913530"/>
            <a:ext cx="2603411" cy="2066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72992C-F9DC-8FE8-F36E-907162485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25" y="2913530"/>
            <a:ext cx="2599117" cy="2066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A4ACF4-8399-1073-C971-007D18F2C5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11" y="5027336"/>
            <a:ext cx="2800495" cy="17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05DFC-817B-E79A-A1FD-6ECB6367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9A9F977-5F9C-56DF-0709-61FC10643F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46698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설치 </a:t>
            </a:r>
            <a:r>
              <a:rPr lang="en-US" altLang="ko-KR" dirty="0"/>
              <a:t>- MySQL </a:t>
            </a:r>
            <a:r>
              <a:rPr lang="ko-KR" altLang="en-US" dirty="0"/>
              <a:t>초기 설정 및 설치 확인하기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설치 진행 및 완료</a:t>
            </a:r>
            <a:r>
              <a:rPr lang="en-US" altLang="ko-KR" b="1" dirty="0"/>
              <a:t>: </a:t>
            </a:r>
            <a:r>
              <a:rPr lang="en-US" altLang="ko-KR" dirty="0"/>
              <a:t>Windows Service </a:t>
            </a:r>
            <a:r>
              <a:rPr lang="ko-KR" altLang="en-US" dirty="0"/>
              <a:t>화면부터는 각 설치 단계마다 모든 기본 설정 그대로 두고 </a:t>
            </a:r>
            <a:r>
              <a:rPr lang="en-US" altLang="ko-KR" dirty="0"/>
              <a:t>Next</a:t>
            </a:r>
            <a:r>
              <a:rPr lang="ko-KR" altLang="en-US" dirty="0"/>
              <a:t>나 </a:t>
            </a:r>
            <a:r>
              <a:rPr lang="en-US" altLang="ko-KR" dirty="0"/>
              <a:t>Execute </a:t>
            </a:r>
            <a:r>
              <a:rPr lang="ko-KR" altLang="en-US" dirty="0"/>
              <a:t>클릭</a:t>
            </a:r>
            <a:r>
              <a:rPr lang="en-US" altLang="ko-KR" dirty="0"/>
              <a:t>. </a:t>
            </a:r>
            <a:r>
              <a:rPr lang="ko-KR" altLang="en-US" dirty="0"/>
              <a:t>설치 진행 작업이 완료되고 </a:t>
            </a:r>
            <a:r>
              <a:rPr lang="en-US" altLang="ko-KR" dirty="0"/>
              <a:t>Finish </a:t>
            </a:r>
            <a:r>
              <a:rPr lang="ko-KR" altLang="en-US" dirty="0"/>
              <a:t>버튼 나오면 클릭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6F81E0-BE3F-8787-860B-9445F7AF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F5166-F229-7189-9178-C3C0D14BF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887" y="2245049"/>
            <a:ext cx="4044226" cy="456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5E87E-C574-2469-A389-7A255954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B8F44B-6C5D-A9A3-180C-3C4FF7C6753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주문 정보를 </a:t>
            </a:r>
            <a:r>
              <a:rPr lang="en-US" altLang="ko-KR" dirty="0"/>
              <a:t>JPA</a:t>
            </a:r>
            <a:r>
              <a:rPr lang="ko-KR" altLang="en-US" dirty="0"/>
              <a:t>로 데이터베이스와 연동하기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ko-KR" altLang="en-US" dirty="0"/>
              <a:t>스프링 데이터 사용하려면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JPA</a:t>
            </a:r>
            <a:r>
              <a:rPr lang="ko-KR" altLang="en-US" dirty="0"/>
              <a:t>로 데이터베이스 연동과 관련된 의존 라이브러리 추가하고 재실행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85E098-5B9A-A5D1-4CE7-FCAB7405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4AA2AD-929A-DB61-9E82-14ADA5179D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850" y="2515779"/>
            <a:ext cx="7104300" cy="195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941C7-74EE-1E04-93A3-14BDCA9D6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08D9C5-CE56-EF0A-3056-3EA993E0CC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주문 정보를 </a:t>
            </a:r>
            <a:r>
              <a:rPr lang="en-US" altLang="ko-KR" dirty="0"/>
              <a:t>JPA</a:t>
            </a:r>
            <a:r>
              <a:rPr lang="ko-KR" altLang="en-US" dirty="0"/>
              <a:t>로 데이터베이스와 연동하기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데이터베이스 환경 설정</a:t>
            </a:r>
            <a:r>
              <a:rPr lang="en-US" altLang="ko-KR" b="1" dirty="0"/>
              <a:t>: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데이터베이스와 관련된 스프링 데이터 소스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스프링 데이터 </a:t>
            </a:r>
            <a:r>
              <a:rPr lang="en-US" altLang="ko-KR" dirty="0"/>
              <a:t>JPA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D07B72-EBFF-BF76-5A15-F0B8D1249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CC30C4-DC9B-0114-275A-6521969E6D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5295" y="2165975"/>
            <a:ext cx="5133410" cy="32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99E82-D3CA-7668-7914-8AB9857FE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D14096-35C0-4DBD-14CD-3A163A4C76D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주문 정보를 </a:t>
            </a:r>
            <a:r>
              <a:rPr lang="en-US" altLang="ko-KR" dirty="0"/>
              <a:t>JPA</a:t>
            </a:r>
            <a:r>
              <a:rPr lang="ko-KR" altLang="en-US" dirty="0"/>
              <a:t>로 데이터베이스와 연동하기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주문 정보의 관리 저장소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OrderProRepository</a:t>
            </a:r>
            <a:r>
              <a:rPr lang="en-US" altLang="ko-KR" dirty="0"/>
              <a:t> </a:t>
            </a:r>
            <a:r>
              <a:rPr lang="ko-KR" altLang="en-US" dirty="0"/>
              <a:t>인터페이스를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E81178-89D3-C152-8B1F-68F2DEA48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FD3659-09A7-54C4-B15E-30B913F804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079" y="2414348"/>
            <a:ext cx="6331842" cy="27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9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5CB7E-32B9-6028-1C46-A4E652A7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A9A9E2-6F92-5C5C-E296-483BB0EF34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주문 정보를 </a:t>
            </a:r>
            <a:r>
              <a:rPr lang="en-US" altLang="ko-KR" dirty="0"/>
              <a:t>JPA</a:t>
            </a:r>
            <a:r>
              <a:rPr lang="ko-KR" altLang="en-US" dirty="0"/>
              <a:t>로 데이터베이스와 연동하기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주문 정보의 관리 서비스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OrderProService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주문 정보를 데이터베이스 테이블에 저장하도록 </a:t>
            </a:r>
            <a:r>
              <a:rPr lang="en-US" altLang="ko-KR" dirty="0" err="1"/>
              <a:t>JpaRepository</a:t>
            </a:r>
            <a:r>
              <a:rPr lang="en-US" altLang="ko-KR" dirty="0"/>
              <a:t> </a:t>
            </a:r>
            <a:r>
              <a:rPr lang="ko-KR" altLang="en-US" dirty="0"/>
              <a:t>인터페이스에서 제공하는 기본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63F2FA-F2C0-32EC-9BDC-56840B3B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0F8AEE-DC3D-FB48-C4EF-A366234029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6115" y="2285473"/>
            <a:ext cx="5491769" cy="35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73B85-F94F-EDCD-C514-92C916AF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2C9C68B-703F-7EC5-D014-900D9E3A95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주문 정보를 </a:t>
            </a:r>
            <a:r>
              <a:rPr lang="en-US" altLang="ko-KR" dirty="0"/>
              <a:t>JPA</a:t>
            </a:r>
            <a:r>
              <a:rPr lang="ko-KR" altLang="en-US" dirty="0"/>
              <a:t>로 데이터베이스와 연동하기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주문 처리 컨트롤러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OrderController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D17D9E-E9EA-7887-A346-29B2CBF6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A85587-78DE-1ECE-905C-B6D31EBB97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3748" y="2283386"/>
            <a:ext cx="4136503" cy="43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4EAC1-189A-59AB-A983-1D681DD5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1CF6A7-738B-6560-811A-1B426DF510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주문 목록의 접근 권한 설정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com.springboot.config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/order/list </a:t>
            </a:r>
            <a:r>
              <a:rPr lang="ko-KR" altLang="en-US" dirty="0"/>
              <a:t>경로는 </a:t>
            </a:r>
            <a:r>
              <a:rPr lang="en-US" altLang="ko-KR" dirty="0"/>
              <a:t>ADMIN </a:t>
            </a:r>
            <a:r>
              <a:rPr lang="ko-KR" altLang="en-US" dirty="0"/>
              <a:t>권한이 있는 사용자만 접근할 수 있도록 설정함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7F32D2-55CC-E56D-0E98-F202A7BC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58B81-FB27-3AFB-5490-580AE552BB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7462" y="2277502"/>
            <a:ext cx="4229075" cy="37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D311-90AC-8717-0245-A3C684BF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9DD8C97-3792-A8FE-AE58-2EC87C1574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주문 정보의 관리 서비스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OrderProService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00795B-86E4-DB59-D305-AC66E3B8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3BD62-E16E-3B10-8365-C428BF5FC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313494"/>
            <a:ext cx="3963407" cy="1115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5D9248-4AC1-24ED-833B-C12C39E4F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03" y="2313494"/>
            <a:ext cx="3762424" cy="4105290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136435AC-43F7-49B1-8DFF-CB9B5469B03B}"/>
              </a:ext>
            </a:extLst>
          </p:cNvPr>
          <p:cNvSpPr txBox="1">
            <a:spLocks/>
          </p:cNvSpPr>
          <p:nvPr/>
        </p:nvSpPr>
        <p:spPr>
          <a:xfrm>
            <a:off x="220930" y="3804886"/>
            <a:ext cx="4166964" cy="247585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주문 목록 페이지에서 선택한 필드를 정렬 방식에 따라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설정한 </a:t>
            </a:r>
            <a:r>
              <a:rPr lang="en-US" altLang="ko-KR" sz="1400" dirty="0"/>
              <a:t>id</a:t>
            </a:r>
            <a:r>
              <a:rPr lang="ko-KR" altLang="en-US" sz="1400" dirty="0"/>
              <a:t>의 주문 정보를 조회해 가져옴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설정한 </a:t>
            </a:r>
            <a:r>
              <a:rPr lang="en-US" altLang="ko-KR" sz="1400" dirty="0"/>
              <a:t>id</a:t>
            </a:r>
            <a:r>
              <a:rPr lang="ko-KR" altLang="en-US" sz="1400" dirty="0"/>
              <a:t>의 주문 정보 삭제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모든 주문 목록 삭제</a:t>
            </a:r>
          </a:p>
        </p:txBody>
      </p:sp>
    </p:spTree>
    <p:extLst>
      <p:ext uri="{BB962C8B-B14F-4D97-AF65-F5344CB8AC3E}">
        <p14:creationId xmlns:p14="http://schemas.microsoft.com/office/powerpoint/2010/main" val="30905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9F85D-2260-BE1E-1B3F-A3DAA371D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C2AA87-3D3A-A247-C5DE-A6DB3D9FE8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주문 처리 컨트롤러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OrderController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AF366D-0533-1EA6-56F1-9C509E17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881112-7885-F2DF-D910-FC05C7C4EE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646" y="2227577"/>
            <a:ext cx="2920707" cy="44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98AAE-DC45-B056-E604-99DA34FC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3FB996-6DD1-DFC3-1B10-FC57F53CF4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D899A1-FF67-19B0-BB1B-FC521F85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05EA48-25D2-F9CE-D017-8C6AD1CFF7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355" y="1704876"/>
            <a:ext cx="3295290" cy="49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7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C86E-B231-90FC-9D66-4A6D7CEE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0ED6B2-096E-4920-C63F-3C7D6678D3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3051DE-ED00-99F8-0002-DD8B2533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C6C365-22D8-BB3A-03EF-1ED95EED4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774661"/>
            <a:ext cx="4317202" cy="2951604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37D2E959-0732-4F3E-B018-D1D8C9BFA940}"/>
              </a:ext>
            </a:extLst>
          </p:cNvPr>
          <p:cNvSpPr txBox="1">
            <a:spLocks/>
          </p:cNvSpPr>
          <p:nvPr/>
        </p:nvSpPr>
        <p:spPr>
          <a:xfrm>
            <a:off x="4651780" y="1774661"/>
            <a:ext cx="4166963" cy="450608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/order/list</a:t>
            </a:r>
            <a:r>
              <a:rPr lang="ko-KR" altLang="en-US" sz="1400" dirty="0"/>
              <a:t>일 때 처리 메서드로 </a:t>
            </a:r>
            <a:r>
              <a:rPr lang="en-US" altLang="ko-KR" sz="1400" dirty="0" err="1"/>
              <a:t>viewPage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 호출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주문 목록 페이지에서 선택한 필드에 따라 오름차순 또는 내림차순으로 정렬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주문 목록 페이지에서 </a:t>
            </a:r>
            <a:r>
              <a:rPr lang="en-US" altLang="ko-KR" sz="1400" dirty="0"/>
              <a:t>[</a:t>
            </a:r>
            <a:r>
              <a:rPr lang="ko-KR" altLang="en-US" sz="1400" dirty="0"/>
              <a:t>상세보기</a:t>
            </a:r>
            <a:r>
              <a:rPr lang="en-US" altLang="ko-KR" sz="1400" dirty="0"/>
              <a:t>] </a:t>
            </a:r>
            <a:r>
              <a:rPr lang="ko-KR" altLang="en-US" sz="1400" dirty="0"/>
              <a:t>누르면 주문 정보 확인 페이지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주문 목록 페이지에서 </a:t>
            </a:r>
            <a:r>
              <a:rPr lang="en-US" altLang="ko-KR" sz="1400" dirty="0"/>
              <a:t>[</a:t>
            </a:r>
            <a:r>
              <a:rPr lang="ko-KR" altLang="en-US" sz="1400" dirty="0"/>
              <a:t>수정</a:t>
            </a:r>
            <a:r>
              <a:rPr lang="en-US" altLang="ko-KR" sz="1400" dirty="0"/>
              <a:t>] </a:t>
            </a:r>
            <a:r>
              <a:rPr lang="ko-KR" altLang="en-US" sz="1400" dirty="0"/>
              <a:t>누르면 주문 수정 페이지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주문 목록 페이지에서 </a:t>
            </a:r>
            <a:r>
              <a:rPr lang="en-US" altLang="ko-KR" sz="1400" dirty="0"/>
              <a:t>[</a:t>
            </a:r>
            <a:r>
              <a:rPr lang="ko-KR" altLang="en-US" sz="1400" dirty="0"/>
              <a:t>삭제</a:t>
            </a:r>
            <a:r>
              <a:rPr lang="en-US" altLang="ko-KR" sz="1400" dirty="0"/>
              <a:t>] </a:t>
            </a:r>
            <a:r>
              <a:rPr lang="ko-KR" altLang="en-US" sz="1400" dirty="0"/>
              <a:t>누르면 해당하는 주문 정보 삭제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주문 목록 페이지에서 </a:t>
            </a:r>
            <a:r>
              <a:rPr lang="en-US" altLang="ko-KR" sz="1400" dirty="0"/>
              <a:t>[</a:t>
            </a:r>
            <a:r>
              <a:rPr lang="ko-KR" altLang="en-US" sz="1400" dirty="0"/>
              <a:t>삭제하기</a:t>
            </a:r>
            <a:r>
              <a:rPr lang="en-US" altLang="ko-KR" sz="1400" dirty="0"/>
              <a:t>] </a:t>
            </a:r>
            <a:r>
              <a:rPr lang="ko-KR" altLang="en-US" sz="1400" dirty="0"/>
              <a:t>누르면 전체 주문 목록 삭제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주문 수정 페이지에서 수정된 정보 저장</a:t>
            </a:r>
          </a:p>
        </p:txBody>
      </p:sp>
    </p:spTree>
    <p:extLst>
      <p:ext uri="{BB962C8B-B14F-4D97-AF65-F5344CB8AC3E}">
        <p14:creationId xmlns:p14="http://schemas.microsoft.com/office/powerpoint/2010/main" val="19086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78BB5-9EA2-11CE-C149-F8D1141D8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7F0D84-E689-DBBD-D5B1-4DBA2D38F4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46698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설치 </a:t>
            </a:r>
            <a:r>
              <a:rPr lang="en-US" altLang="ko-KR" dirty="0"/>
              <a:t>- MySQL </a:t>
            </a:r>
            <a:r>
              <a:rPr lang="ko-KR" altLang="en-US" dirty="0"/>
              <a:t>초기 설정 및 설치 확인하기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설치 확인</a:t>
            </a:r>
            <a:r>
              <a:rPr lang="en-US" altLang="ko-KR" b="1" dirty="0"/>
              <a:t>: </a:t>
            </a:r>
            <a:r>
              <a:rPr lang="ko-KR" altLang="en-US" dirty="0"/>
              <a:t>윈도 시작 버튼 눌러 </a:t>
            </a:r>
            <a:r>
              <a:rPr lang="en-US" altLang="ko-KR" dirty="0"/>
              <a:t>MySQL 8.0 Command Line Client </a:t>
            </a:r>
            <a:r>
              <a:rPr lang="ko-KR" altLang="en-US" dirty="0"/>
              <a:t>실행</a:t>
            </a:r>
            <a:r>
              <a:rPr lang="en-US" altLang="ko-KR" dirty="0"/>
              <a:t>. root </a:t>
            </a:r>
            <a:r>
              <a:rPr lang="ko-KR" altLang="en-US" dirty="0"/>
              <a:t>계정의 비밀번호 입력 후 </a:t>
            </a:r>
            <a:r>
              <a:rPr lang="en-US" altLang="ko-KR" dirty="0"/>
              <a:t>Enter </a:t>
            </a:r>
            <a:r>
              <a:rPr lang="ko-KR" altLang="en-US" dirty="0"/>
              <a:t>누름</a:t>
            </a:r>
            <a:r>
              <a:rPr lang="en-US" altLang="ko-KR" dirty="0"/>
              <a:t>. </a:t>
            </a:r>
            <a:r>
              <a:rPr lang="ko-KR" altLang="en-US" dirty="0"/>
              <a:t>다음과 같이 나오면 </a:t>
            </a:r>
            <a:r>
              <a:rPr lang="en-US" altLang="ko-KR" dirty="0"/>
              <a:t>MySQL</a:t>
            </a:r>
            <a:r>
              <a:rPr lang="ko-KR" altLang="en-US" dirty="0"/>
              <a:t>이 제대로 설치된 것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0D6869-3694-5D0C-5CB4-5D5C3422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3F57E9-3573-CCD0-07F0-28B33CE1C9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307" y="2414338"/>
            <a:ext cx="5575385" cy="27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9197-1118-6751-2ECD-81A493BD2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10129A-5631-C004-18AA-9E923A62A5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전체 주문 목록 페이지 작성</a:t>
            </a:r>
            <a:r>
              <a:rPr lang="en-US" altLang="ko-KR" b="1" dirty="0"/>
              <a:t>: </a:t>
            </a:r>
            <a:r>
              <a:rPr lang="en-US" altLang="ko-KR" dirty="0"/>
              <a:t>orderList.html </a:t>
            </a:r>
            <a:r>
              <a:rPr lang="ko-KR" altLang="en-US" dirty="0"/>
              <a:t>생성하고 다음 내용 작성</a:t>
            </a: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073411-2775-B03F-E4EB-A227B52E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E21AD8-A5CE-EC0F-D295-2A1A4359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487" y="2116961"/>
            <a:ext cx="3740513" cy="11982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E21F3E-2D0C-A06D-68D3-255EA8281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43" y="2024908"/>
            <a:ext cx="3092461" cy="473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9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C5DFE-822F-40FD-D86B-E0E3049D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4595021-4FFF-C010-0B2A-C60D405FCE2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474C7-7953-4712-A961-3727BD78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7CC29-963E-7554-2414-04FC6864F7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811" y="1661657"/>
            <a:ext cx="3339549" cy="5103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8E0774-F648-D6A5-CD79-6B088391A0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65" y="1661657"/>
            <a:ext cx="3652780" cy="176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AF9D-C22D-A1F5-AF50-1AE927F53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9CEFAB-3346-12F3-9C2D-2F95EBEFDD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주문 정보의 상세 보기 페이지 작성</a:t>
            </a:r>
            <a:r>
              <a:rPr lang="en-US" altLang="ko-KR" b="1" dirty="0"/>
              <a:t>: </a:t>
            </a:r>
            <a:r>
              <a:rPr lang="en-US" altLang="ko-KR" dirty="0"/>
              <a:t>orderview.html </a:t>
            </a:r>
            <a:r>
              <a:rPr lang="ko-KR" altLang="en-US" dirty="0"/>
              <a:t>생성하고 다음 내용 작성</a:t>
            </a:r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FEACA3-728E-6278-7088-14FA203E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D33E5-9CB4-3510-0CD3-A9176D61F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5" y="1994498"/>
            <a:ext cx="3780835" cy="33392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37C85B-4E14-D5E6-9FC4-CBE731329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15" y="1994498"/>
            <a:ext cx="3108594" cy="47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8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D4667-156B-4905-B5AA-F55E82E7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DF12EF-9E4E-6F35-0A65-7A78D9C0D46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A3E657-AE6C-3108-3200-9BD354BC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4E238C-49BB-5896-0E3B-CED880ED0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256" y="1710074"/>
            <a:ext cx="3249744" cy="49631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45202D-3E96-741D-DAB9-8735264C6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6329" y="1710074"/>
            <a:ext cx="3670068" cy="15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133D-9E6E-9261-EDEB-486718B2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BC9E4DA-2C20-0974-8884-5A6C596E93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주문 정보의 수정 페이지 작성</a:t>
            </a:r>
            <a:r>
              <a:rPr lang="en-US" altLang="ko-KR" dirty="0"/>
              <a:t>: orderEdit.html </a:t>
            </a:r>
            <a:r>
              <a:rPr lang="ko-KR" altLang="en-US" dirty="0"/>
              <a:t>생성하고 다음 내용 작성</a:t>
            </a: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504124-EDF5-77D6-2220-2AB75E9C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5A8E4-D741-7EC2-7182-79A076193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0962" y="2092688"/>
            <a:ext cx="4602075" cy="40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5BF0C-4DB9-B677-EBF7-6F01D031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4761DF-E0CF-4A04-EC8B-10D16BD014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F2A67A-67E6-D54C-DA73-9F1635D8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1A6FDF-88F1-8E6F-893E-92FC9CAD9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182" y="1646175"/>
            <a:ext cx="3455082" cy="51443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CFE76B-1D29-D072-1478-BE3B5BC53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297" y="1648047"/>
            <a:ext cx="3455082" cy="51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08ABE-C55A-9531-E646-0B083A90D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81CEEF-E34F-57F7-81E4-3267CB92A6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B23179-85FA-87A8-DC64-62E5F1B0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857D8-E96C-EB2F-33CA-EC7F58B5F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121" y="1632609"/>
            <a:ext cx="3365965" cy="5142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AEBF2-9740-FEE1-0572-DBD27832F4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03" y="1632609"/>
            <a:ext cx="3488815" cy="10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9D509-45C7-DF31-2475-246D015BD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DFEBBEC-F1C4-5A4F-D5B3-EDF6D5FCD7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/>
              <a:t>관리자 모드에서 주문 목록 </a:t>
            </a:r>
            <a:r>
              <a:rPr lang="en-US" altLang="ko-KR" dirty="0"/>
              <a:t>CRUD </a:t>
            </a:r>
            <a:r>
              <a:rPr lang="ko-KR" altLang="en-US" dirty="0"/>
              <a:t>처리하기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http://localhost:8080/BookMarket/order/list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관리자로 로그인하고 주문된 주문 목록 확인 후 주문 목록의 상세보기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확인</a:t>
            </a: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AutoNum type="circleNumDbPlain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5C581F-2B72-1BED-E6F8-943AAD5A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5AB85-284F-2730-533E-E9E185707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6" y="2510176"/>
            <a:ext cx="2686203" cy="19419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1A2159-7941-0214-021F-1C9CA48E5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75" y="2510176"/>
            <a:ext cx="2545455" cy="19419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E841B2-3406-AAC2-708B-4A70860C43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36" y="2502732"/>
            <a:ext cx="2315923" cy="19249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3D7C68-7698-3C67-1D49-DD941EA89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35" y="4498035"/>
            <a:ext cx="2315922" cy="21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9BDD-4E20-44A8-2E0F-06CA10280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9118B9-7B93-4997-3CBD-6EBB755B802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46698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기본 명령어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데이터베이스 언어는 데이터베이스를 이용해 특정한 정보를 추출하고 보여 주는 언어임</a:t>
            </a:r>
            <a:r>
              <a:rPr lang="en-US" altLang="ko-KR" dirty="0"/>
              <a:t>. </a:t>
            </a:r>
            <a:r>
              <a:rPr lang="ko-KR" altLang="en-US" dirty="0"/>
              <a:t>대표적인 것이 </a:t>
            </a:r>
            <a:r>
              <a:rPr lang="en-US" altLang="ko-KR" dirty="0"/>
              <a:t>SQL(Structured Query Language). SQL</a:t>
            </a:r>
            <a:r>
              <a:rPr lang="ko-KR" altLang="en-US" dirty="0"/>
              <a:t>은 데이터베이스용 쿼리 언어의 한 종류임</a:t>
            </a:r>
            <a:r>
              <a:rPr lang="en-US" altLang="ko-KR" dirty="0"/>
              <a:t>. </a:t>
            </a:r>
            <a:r>
              <a:rPr lang="ko-KR" altLang="en-US" dirty="0"/>
              <a:t>관계형 데이터베이스를 관리하는 </a:t>
            </a:r>
            <a:r>
              <a:rPr lang="en-US" altLang="ko-KR" dirty="0"/>
              <a:t>DBMS</a:t>
            </a:r>
            <a:r>
              <a:rPr lang="ko-KR" altLang="en-US" dirty="0"/>
              <a:t>에서 사용하는 언어로</a:t>
            </a:r>
            <a:r>
              <a:rPr lang="en-US" altLang="ko-KR" dirty="0"/>
              <a:t>, </a:t>
            </a:r>
            <a:r>
              <a:rPr lang="ko-KR" altLang="en-US" dirty="0"/>
              <a:t>질의 </a:t>
            </a:r>
            <a:r>
              <a:rPr lang="ko-KR" altLang="en-US" dirty="0" err="1"/>
              <a:t>기능뿐만</a:t>
            </a:r>
            <a:r>
              <a:rPr lang="ko-KR" altLang="en-US" dirty="0"/>
              <a:t> 아니라 데이터 정의 기능과 조작 기능도 있으며 개개의 레코드보다 테이블 단위로 연산 수행함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D7D8C1-07C3-BBC5-D8CF-BE3FC74C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013DA9-2ECC-A7D6-FBFE-62966F3F4B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524" y="3287838"/>
            <a:ext cx="7018951" cy="17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0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C2FD5-0894-ABF1-6891-3A897D7A0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C37D797-73FD-CE25-722E-3626DA4CAE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46698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기본 명령어 </a:t>
            </a:r>
            <a:r>
              <a:rPr lang="en-US" altLang="ko-KR" dirty="0"/>
              <a:t>– </a:t>
            </a:r>
            <a:r>
              <a:rPr lang="ko-KR" altLang="en-US" dirty="0"/>
              <a:t>데이터 베이스 관련 명령어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E76A1B-DDE0-DFE8-25EA-37410A21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2F4EF-5AF9-3CAC-A109-2273544C7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085016"/>
            <a:ext cx="8121168" cy="12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8498A-8660-D463-B329-D5AF982B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42FF03-DB35-4283-D652-18CEF6F31A2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46698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기본 명령어 </a:t>
            </a:r>
            <a:r>
              <a:rPr lang="en-US" altLang="ko-KR" dirty="0"/>
              <a:t>– </a:t>
            </a:r>
            <a:r>
              <a:rPr lang="ko-KR" altLang="en-US" dirty="0"/>
              <a:t>데이터 베이스 관련 명령어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새로운 데이터베이스 </a:t>
            </a:r>
            <a:r>
              <a:rPr lang="en-US" altLang="ko-KR" dirty="0" err="1"/>
              <a:t>SpringbootDB</a:t>
            </a:r>
            <a:r>
              <a:rPr lang="en-US" altLang="ko-KR" dirty="0"/>
              <a:t> </a:t>
            </a:r>
            <a:r>
              <a:rPr lang="ko-KR" altLang="en-US" dirty="0"/>
              <a:t>생성하고 데이터베이스 목록 확인하는 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814041F-E486-9C5A-42EB-D6BF6C37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BE0C4-06CB-CF81-625F-240C41144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5222" y="2238611"/>
            <a:ext cx="6133555" cy="37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87F8A-F039-280C-1C27-B1A77A8E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E2C4D8-129B-2AAD-AA71-6905F1A3B5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46698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기본 명령어 </a:t>
            </a:r>
            <a:r>
              <a:rPr lang="en-US" altLang="ko-KR" dirty="0"/>
              <a:t>–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사용할 데이터베이스에 접속해 테이블을 제어하는 명령어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E8C09E-C548-D3AA-69DF-111F0B42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CD700A-3C9E-185D-5D95-EDD0A5F87E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778" y="2460902"/>
            <a:ext cx="7100443" cy="11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D5ECD-0577-FB42-B118-6CA7DB8B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F10206B-37F0-143C-7EC9-CB5770DD42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46698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기본 명령어 </a:t>
            </a:r>
            <a:r>
              <a:rPr lang="en-US" altLang="ko-KR" dirty="0"/>
              <a:t>–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데이터베이스 </a:t>
            </a:r>
            <a:r>
              <a:rPr lang="en-US" altLang="ko-KR" dirty="0" err="1"/>
              <a:t>SpringbootDB</a:t>
            </a:r>
            <a:r>
              <a:rPr lang="ko-KR" altLang="en-US" dirty="0"/>
              <a:t>에서 </a:t>
            </a:r>
            <a:r>
              <a:rPr lang="en-US" altLang="ko-KR" dirty="0"/>
              <a:t>id, name, password </a:t>
            </a:r>
            <a:r>
              <a:rPr lang="ko-KR" altLang="en-US" dirty="0"/>
              <a:t>세 열을 포함하는 </a:t>
            </a:r>
            <a:r>
              <a:rPr lang="en-US" altLang="ko-KR" dirty="0"/>
              <a:t>Person </a:t>
            </a:r>
            <a:r>
              <a:rPr lang="ko-KR" altLang="en-US" dirty="0"/>
              <a:t>테이블을 생성하고 확인하는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앞의 예에서 사용할 데이터베이스를 반드시 선택해야 테이블을 생성할 수 있음</a:t>
            </a:r>
            <a:r>
              <a:rPr lang="en-US" altLang="ko-KR" dirty="0"/>
              <a:t>. id </a:t>
            </a:r>
            <a:r>
              <a:rPr lang="ko-KR" altLang="en-US" dirty="0"/>
              <a:t>열은 </a:t>
            </a:r>
            <a:r>
              <a:rPr lang="en-US" altLang="ko-KR" dirty="0"/>
              <a:t>int </a:t>
            </a:r>
            <a:r>
              <a:rPr lang="ko-KR" altLang="en-US" dirty="0"/>
              <a:t>유형이며 정수를 포함</a:t>
            </a:r>
            <a:r>
              <a:rPr lang="en-US" altLang="ko-KR" dirty="0"/>
              <a:t>. name</a:t>
            </a:r>
            <a:r>
              <a:rPr lang="ko-KR" altLang="en-US" dirty="0"/>
              <a:t>과 </a:t>
            </a:r>
            <a:r>
              <a:rPr lang="en-US" altLang="ko-KR" dirty="0"/>
              <a:t>password </a:t>
            </a:r>
            <a:r>
              <a:rPr lang="ko-KR" altLang="en-US" dirty="0"/>
              <a:t>열은 </a:t>
            </a:r>
            <a:r>
              <a:rPr lang="en-US" altLang="ko-KR" dirty="0"/>
              <a:t>varchar </a:t>
            </a:r>
            <a:r>
              <a:rPr lang="ko-KR" altLang="en-US" dirty="0"/>
              <a:t>유형으로 문자를 포함하며</a:t>
            </a:r>
            <a:r>
              <a:rPr lang="en-US" altLang="ko-KR" dirty="0"/>
              <a:t>, </a:t>
            </a:r>
            <a:r>
              <a:rPr lang="ko-KR" altLang="en-US" dirty="0"/>
              <a:t>이 필드의 최대 길이는 각각 </a:t>
            </a:r>
            <a:r>
              <a:rPr lang="en-US" altLang="ko-KR" dirty="0"/>
              <a:t>100</a:t>
            </a:r>
            <a:r>
              <a:rPr lang="ko-KR" altLang="en-US" dirty="0"/>
              <a:t>자</a:t>
            </a:r>
            <a:r>
              <a:rPr lang="en-US" altLang="ko-KR" dirty="0"/>
              <a:t>, 50</a:t>
            </a:r>
            <a:r>
              <a:rPr lang="ko-KR" altLang="en-US" dirty="0"/>
              <a:t>자임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465781-3923-5BA3-1ABE-A6B6A838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972D78-DD11-9461-3C58-21F17AFA0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5366" y="2289069"/>
            <a:ext cx="6313268" cy="28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718FC-1F75-17BB-3EB8-A9AB3936E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586114-3865-C4CE-F149-59C0466DAE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46698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기본 명령어 </a:t>
            </a:r>
            <a:r>
              <a:rPr lang="en-US" altLang="ko-KR" dirty="0"/>
              <a:t>– </a:t>
            </a:r>
            <a:r>
              <a:rPr lang="ko-KR" altLang="en-US" dirty="0"/>
              <a:t>데이터 조작 관련 명령어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데이터베이스의 테이블에서 관리하는 데이터를 조작하는 주요 명령어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740CFF-F923-9640-1FAE-3A098027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F6158-9625-98B7-D68B-18EDD3DE1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5365" y="2260648"/>
            <a:ext cx="6313268" cy="994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A9B488-BEEB-06E9-D0D2-C578E2173C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66" y="3254967"/>
            <a:ext cx="6313268" cy="25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1" y="1749574"/>
            <a:ext cx="8025529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데이터베이스 연동에 널리 사용되는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JDBC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와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JPA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에 대해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JDBC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와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JPA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를 활용한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CRUD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처리에 대해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JPA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로 데이터베이스를 연동한 주문 처리 방법을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5D023-635F-36EF-5D4B-A687DF99E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A94DE8-2B7F-E712-5971-89A9C5E455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346698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기본 명령어 </a:t>
            </a:r>
            <a:r>
              <a:rPr lang="en-US" altLang="ko-KR" dirty="0"/>
              <a:t>– </a:t>
            </a:r>
            <a:r>
              <a:rPr lang="ko-KR" altLang="en-US" dirty="0"/>
              <a:t>데이터 조작 관련 명령어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데이터베이스 </a:t>
            </a:r>
            <a:r>
              <a:rPr lang="en-US" altLang="ko-KR" dirty="0" err="1"/>
              <a:t>SpringbootDB</a:t>
            </a:r>
            <a:r>
              <a:rPr lang="ko-KR" altLang="en-US" dirty="0"/>
              <a:t>에서 테이블 </a:t>
            </a:r>
            <a:r>
              <a:rPr lang="en-US" altLang="ko-KR" dirty="0"/>
              <a:t>person</a:t>
            </a:r>
            <a:r>
              <a:rPr lang="ko-KR" altLang="en-US" dirty="0"/>
              <a:t>의 새로운 데이터로 </a:t>
            </a:r>
            <a:r>
              <a:rPr lang="en-US" altLang="ko-KR" dirty="0"/>
              <a:t>id, name, password</a:t>
            </a:r>
            <a:r>
              <a:rPr lang="ko-KR" altLang="en-US" dirty="0"/>
              <a:t>에 </a:t>
            </a:r>
            <a:r>
              <a:rPr lang="en-US" altLang="ko-KR" dirty="0"/>
              <a:t>1, </a:t>
            </a:r>
            <a:r>
              <a:rPr lang="ko-KR" altLang="en-US" dirty="0"/>
              <a:t>홍길동</a:t>
            </a:r>
            <a:r>
              <a:rPr lang="en-US" altLang="ko-KR" dirty="0"/>
              <a:t>, 1234</a:t>
            </a:r>
            <a:r>
              <a:rPr lang="ko-KR" altLang="en-US" dirty="0"/>
              <a:t>를 삽입하고 조회하는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ABC638-C7D5-3CD1-9FFD-6244B7F9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88A448-E92F-B0DC-C0C7-22D5DDB92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111" y="2546819"/>
            <a:ext cx="6401777" cy="29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1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44926" y="3429000"/>
            <a:ext cx="825414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로 데이터베이스 연동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2A2C-643F-1E18-B237-630C7D66F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7D6EBB-EE3B-85AE-2651-5AE857A735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의 개요</a:t>
            </a:r>
          </a:p>
          <a:p>
            <a:pPr lvl="1">
              <a:defRPr/>
            </a:pPr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Connectivity)</a:t>
            </a:r>
            <a:r>
              <a:rPr lang="ko-KR" altLang="en-US" dirty="0"/>
              <a:t>는 데이터베이스에 접근할 수 있도록 자바에서 제공하는 </a:t>
            </a:r>
            <a:r>
              <a:rPr lang="en-US" altLang="ko-KR" dirty="0"/>
              <a:t>API</a:t>
            </a:r>
            <a:r>
              <a:rPr lang="ko-KR" altLang="en-US" dirty="0"/>
              <a:t>임</a:t>
            </a:r>
            <a:r>
              <a:rPr lang="en-US" altLang="ko-KR" dirty="0"/>
              <a:t>. JDBC</a:t>
            </a:r>
            <a:r>
              <a:rPr lang="ko-KR" altLang="en-US" dirty="0"/>
              <a:t>의 </a:t>
            </a:r>
            <a:r>
              <a:rPr lang="ko-KR" altLang="en-US" dirty="0" err="1"/>
              <a:t>저수준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추상화해 간단하고 효율적인 방식으로 데이터베이스와 상호 작용할 수 있도록 직접적이고 단순한 접근 방식 제공</a:t>
            </a:r>
          </a:p>
          <a:p>
            <a:pPr lvl="1">
              <a:defRPr/>
            </a:pPr>
            <a:r>
              <a:rPr lang="en-US" altLang="ko-KR" dirty="0"/>
              <a:t>JDBC</a:t>
            </a:r>
            <a:r>
              <a:rPr lang="ko-KR" altLang="en-US" dirty="0"/>
              <a:t>는 데이터베이스의 종류에 상관없이 똑같은 코드를 사용할 수 있음</a:t>
            </a:r>
            <a:r>
              <a:rPr lang="en-US" altLang="ko-KR" dirty="0"/>
              <a:t>. JDBC</a:t>
            </a:r>
            <a:r>
              <a:rPr lang="ko-KR" altLang="en-US" dirty="0"/>
              <a:t>는 인터페이스이고 </a:t>
            </a:r>
            <a:r>
              <a:rPr lang="en-US" altLang="ko-KR" dirty="0"/>
              <a:t>JDBC </a:t>
            </a:r>
            <a:r>
              <a:rPr lang="ko-KR" altLang="en-US" dirty="0"/>
              <a:t>구현체가 각 데이터베이스에 맞는 드라이버이며 </a:t>
            </a:r>
            <a:r>
              <a:rPr lang="en-US" altLang="ko-KR" dirty="0"/>
              <a:t>JDBC API</a:t>
            </a:r>
            <a:r>
              <a:rPr lang="ko-KR" altLang="en-US" dirty="0"/>
              <a:t>가 설정한 드라이버로 데이터베이스에 접근하기 때문임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714002-2BEC-0EFF-6A6C-0C3C141B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BBB354-DF73-6DB5-4E99-0CBAFB96D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84" y="3502938"/>
            <a:ext cx="6953632" cy="27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4706B-2341-0297-EA77-8ABC5ACA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6422E3-4F9A-A34C-A447-03A7B21151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의 개요</a:t>
            </a:r>
          </a:p>
          <a:p>
            <a:pPr lvl="1">
              <a:defRPr/>
            </a:pPr>
            <a:r>
              <a:rPr lang="en-US" altLang="ko-KR" dirty="0"/>
              <a:t>JDBC</a:t>
            </a:r>
            <a:r>
              <a:rPr lang="ko-KR" altLang="en-US" dirty="0"/>
              <a:t>는 기존 </a:t>
            </a:r>
            <a:r>
              <a:rPr lang="en-US" altLang="ko-KR" dirty="0"/>
              <a:t>JDBC</a:t>
            </a:r>
            <a:r>
              <a:rPr lang="ko-KR" altLang="en-US" dirty="0"/>
              <a:t>에서 </a:t>
            </a:r>
            <a:r>
              <a:rPr lang="en-US" altLang="ko-KR" dirty="0" err="1"/>
              <a:t>DriverManager</a:t>
            </a:r>
            <a:r>
              <a:rPr lang="ko-KR" altLang="en-US" dirty="0"/>
              <a:t>가 하는 일을 </a:t>
            </a:r>
            <a:r>
              <a:rPr lang="en-US" altLang="ko-KR" dirty="0" err="1"/>
              <a:t>JdbcTemplate</a:t>
            </a:r>
            <a:r>
              <a:rPr lang="ko-KR" altLang="en-US" dirty="0"/>
              <a:t>에 맡김</a:t>
            </a:r>
            <a:r>
              <a:rPr lang="en-US" altLang="ko-KR" dirty="0"/>
              <a:t>. </a:t>
            </a:r>
            <a:r>
              <a:rPr lang="en-US" altLang="ko-KR" dirty="0" err="1"/>
              <a:t>JdbcTemplate</a:t>
            </a:r>
            <a:r>
              <a:rPr lang="ko-KR" altLang="en-US" dirty="0"/>
              <a:t>은 </a:t>
            </a:r>
            <a:r>
              <a:rPr lang="en-US" altLang="ko-KR" dirty="0"/>
              <a:t>JDBC</a:t>
            </a:r>
            <a:r>
              <a:rPr lang="ko-KR" altLang="en-US" dirty="0"/>
              <a:t>의 확장으로 스프링 프레임워크의 일부임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스프링 데이터 </a:t>
            </a:r>
            <a:r>
              <a:rPr lang="en-US" altLang="ko-KR" dirty="0"/>
              <a:t>JDBC</a:t>
            </a:r>
            <a:r>
              <a:rPr lang="ko-KR" altLang="en-US" dirty="0"/>
              <a:t>의 특징은 다음과 같음</a:t>
            </a:r>
          </a:p>
          <a:p>
            <a:pPr lvl="2">
              <a:defRPr/>
            </a:pPr>
            <a:r>
              <a:rPr lang="ko-KR" altLang="en-US" dirty="0"/>
              <a:t>간결한 코드</a:t>
            </a:r>
            <a:r>
              <a:rPr lang="en-US" altLang="ko-KR" dirty="0"/>
              <a:t>: </a:t>
            </a:r>
            <a:r>
              <a:rPr lang="en-US" altLang="ko-KR" dirty="0" err="1"/>
              <a:t>JdbcTemplate</a:t>
            </a:r>
            <a:r>
              <a:rPr lang="en-US" altLang="ko-KR" dirty="0"/>
              <a:t> </a:t>
            </a:r>
            <a:r>
              <a:rPr lang="ko-KR" altLang="en-US" dirty="0"/>
              <a:t>클래스를 사용해 기존 </a:t>
            </a:r>
            <a:r>
              <a:rPr lang="en-US" altLang="ko-KR" dirty="0"/>
              <a:t>JDBC</a:t>
            </a:r>
            <a:r>
              <a:rPr lang="ko-KR" altLang="en-US" dirty="0"/>
              <a:t>보다 훨씬 간결한 코드 제공</a:t>
            </a:r>
          </a:p>
          <a:p>
            <a:pPr lvl="2">
              <a:defRPr/>
            </a:pPr>
            <a:r>
              <a:rPr lang="ko-KR" altLang="en-US" dirty="0"/>
              <a:t>자동 리소스 관리</a:t>
            </a:r>
            <a:r>
              <a:rPr lang="en-US" altLang="ko-KR" dirty="0"/>
              <a:t>: </a:t>
            </a:r>
            <a:r>
              <a:rPr lang="ko-KR" altLang="en-US" dirty="0"/>
              <a:t>커넥션 생성</a:t>
            </a:r>
            <a:r>
              <a:rPr lang="en-US" altLang="ko-KR" dirty="0"/>
              <a:t>, </a:t>
            </a:r>
            <a:r>
              <a:rPr lang="ko-KR" altLang="en-US" dirty="0"/>
              <a:t>예외 처리</a:t>
            </a:r>
            <a:r>
              <a:rPr lang="en-US" altLang="ko-KR" dirty="0"/>
              <a:t>, </a:t>
            </a:r>
            <a:r>
              <a:rPr lang="ko-KR" altLang="en-US" dirty="0"/>
              <a:t>리소스 해제와 같은 작업을 자동으로 처리함</a:t>
            </a:r>
          </a:p>
          <a:p>
            <a:pPr lvl="2">
              <a:defRPr/>
            </a:pPr>
            <a:r>
              <a:rPr lang="en-US" altLang="ko-KR" dirty="0"/>
              <a:t>SQL </a:t>
            </a:r>
            <a:r>
              <a:rPr lang="ko-KR" altLang="en-US" dirty="0"/>
              <a:t>파라미터화</a:t>
            </a:r>
            <a:r>
              <a:rPr lang="en-US" altLang="ko-KR" dirty="0"/>
              <a:t>: SQL </a:t>
            </a:r>
            <a:r>
              <a:rPr lang="ko-KR" altLang="en-US" dirty="0"/>
              <a:t>쿼리 파라미터를 자동으로 처리해 </a:t>
            </a:r>
            <a:r>
              <a:rPr lang="en-US" altLang="ko-KR" dirty="0"/>
              <a:t>SQL Injection </a:t>
            </a:r>
            <a:r>
              <a:rPr lang="ko-KR" altLang="en-US" dirty="0"/>
              <a:t>공격 방지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084A12-8319-F0D6-738D-8A2B1654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</p:spTree>
    <p:extLst>
      <p:ext uri="{BB962C8B-B14F-4D97-AF65-F5344CB8AC3E}">
        <p14:creationId xmlns:p14="http://schemas.microsoft.com/office/powerpoint/2010/main" val="395539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38E9E-B22D-2791-0D3E-174BA0C3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DD9587-53A2-20CB-BE62-05189F5C1D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 </a:t>
            </a:r>
            <a:r>
              <a:rPr lang="ko-KR" altLang="en-US" dirty="0"/>
              <a:t>환경 설정</a:t>
            </a:r>
          </a:p>
          <a:p>
            <a:pPr lvl="1">
              <a:defRPr/>
            </a:pPr>
            <a:r>
              <a:rPr lang="ko-KR" altLang="en-US" dirty="0"/>
              <a:t>스프링 부트에서 데이터베이스에 접속하려면 </a:t>
            </a:r>
            <a:r>
              <a:rPr lang="en-US" altLang="ko-KR" dirty="0" err="1"/>
              <a:t>jdbc</a:t>
            </a:r>
            <a:r>
              <a:rPr lang="en-US" altLang="ko-KR" dirty="0"/>
              <a:t>, </a:t>
            </a:r>
            <a:r>
              <a:rPr lang="en-US" altLang="ko-KR" dirty="0" err="1"/>
              <a:t>mysql</a:t>
            </a:r>
            <a:r>
              <a:rPr lang="en-US" altLang="ko-KR" dirty="0"/>
              <a:t>-connector </a:t>
            </a:r>
            <a:r>
              <a:rPr lang="ko-KR" altLang="en-US" dirty="0"/>
              <a:t>파일을 의존성 정보 라이브러리로 등록해야 함</a:t>
            </a:r>
            <a:r>
              <a:rPr lang="en-US" altLang="ko-KR" dirty="0"/>
              <a:t>.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다음과 같이 의존 라이브러리 포함함</a:t>
            </a:r>
            <a:endParaRPr lang="en-US" altLang="ko-KR" dirty="0"/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000000"/>
                </a:solidFill>
                <a:latin typeface="YDVYMjOStd32"/>
              </a:rPr>
              <a:t>spring-boot-starter-</a:t>
            </a:r>
            <a:r>
              <a:rPr lang="en-US" altLang="ko-KR" dirty="0" err="1">
                <a:solidFill>
                  <a:srgbClr val="000000"/>
                </a:solidFill>
                <a:latin typeface="YDVYMjOStd32"/>
              </a:rPr>
              <a:t>jdbc</a:t>
            </a:r>
            <a:r>
              <a:rPr lang="ko-KR" altLang="en-US" dirty="0">
                <a:solidFill>
                  <a:srgbClr val="000000"/>
                </a:solidFill>
                <a:latin typeface="YDVYMjOStd32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YDVYMjOStd32"/>
              </a:rPr>
              <a:t>JDBC</a:t>
            </a:r>
            <a:r>
              <a:rPr lang="ko-KR" altLang="en-US" dirty="0">
                <a:solidFill>
                  <a:srgbClr val="000000"/>
                </a:solidFill>
                <a:latin typeface="YDVYMjOStd32"/>
              </a:rPr>
              <a:t>를 쉽게 사용할 수 있도록 도와주는 </a:t>
            </a:r>
            <a:r>
              <a:rPr lang="ko-KR" altLang="en-US" dirty="0" err="1">
                <a:solidFill>
                  <a:srgbClr val="000000"/>
                </a:solidFill>
                <a:latin typeface="YDVYMjOStd32"/>
              </a:rPr>
              <a:t>스타터임</a:t>
            </a:r>
            <a:r>
              <a:rPr lang="en-US" altLang="ko-KR" dirty="0">
                <a:solidFill>
                  <a:srgbClr val="000000"/>
                </a:solidFill>
                <a:latin typeface="YDVYMjOStd32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YDVYMjOStd32"/>
              </a:rPr>
              <a:t>이를 통해 데이터베이스 커넥션 풀</a:t>
            </a:r>
            <a:r>
              <a:rPr lang="en-US" altLang="ko-KR" dirty="0">
                <a:solidFill>
                  <a:srgbClr val="000000"/>
                </a:solidFill>
                <a:latin typeface="YDVYMjOStd32"/>
              </a:rPr>
              <a:t>(connection pool)</a:t>
            </a:r>
            <a:r>
              <a:rPr lang="ko-KR" altLang="en-US" dirty="0">
                <a:solidFill>
                  <a:srgbClr val="000000"/>
                </a:solidFill>
                <a:latin typeface="YDVYMjOStd32"/>
              </a:rPr>
              <a:t>과 같은 </a:t>
            </a:r>
            <a:r>
              <a:rPr lang="en-US" altLang="ko-KR" dirty="0">
                <a:solidFill>
                  <a:srgbClr val="000000"/>
                </a:solidFill>
                <a:latin typeface="YDVYMjOStd32"/>
              </a:rPr>
              <a:t>JDBC </a:t>
            </a:r>
            <a:r>
              <a:rPr lang="ko-KR" altLang="en-US" dirty="0">
                <a:solidFill>
                  <a:srgbClr val="000000"/>
                </a:solidFill>
                <a:latin typeface="YDVYMjOStd32"/>
              </a:rPr>
              <a:t>관련 빈을 자동으로 설정해줌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B8013F-C752-273C-1F0B-9777E08A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6DE3A1-2CE7-0DF7-3974-A81E4ED969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55" y="2580903"/>
            <a:ext cx="7238489" cy="19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7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84CBF-8AE0-E64B-EC02-0FBD8F68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C9C97C-D807-086F-931F-1C867A92F7B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 </a:t>
            </a:r>
            <a:r>
              <a:rPr lang="ko-KR" altLang="en-US" dirty="0"/>
              <a:t>환경 설정</a:t>
            </a:r>
          </a:p>
          <a:p>
            <a:pPr lvl="1">
              <a:defRPr/>
            </a:pP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파일에 데이터베이스와 관련된 데이터 경로 정보와 </a:t>
            </a:r>
            <a:r>
              <a:rPr lang="en-US" altLang="ko-KR" dirty="0"/>
              <a:t>JDBC</a:t>
            </a:r>
            <a:r>
              <a:rPr lang="ko-KR" altLang="en-US" dirty="0"/>
              <a:t>를 설정함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23B6D3-BC95-524A-1EC4-F936540A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217670-33E6-EB26-B6C1-A712A91CCA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55" y="2414887"/>
            <a:ext cx="7238489" cy="17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3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8CF7-6D25-27CC-14DD-1D30F2157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5777FB9-B927-FB24-6D68-91110586E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 </a:t>
            </a:r>
            <a:r>
              <a:rPr lang="ko-KR" altLang="en-US" dirty="0"/>
              <a:t>환경 설정</a:t>
            </a:r>
          </a:p>
          <a:p>
            <a:pPr lvl="1">
              <a:defRPr/>
            </a:pPr>
            <a:r>
              <a:rPr lang="ko-KR" altLang="en-US" dirty="0"/>
              <a:t>스프링 부트 애플리케이션에서 스프링 데이터 </a:t>
            </a:r>
            <a:r>
              <a:rPr lang="en-US" altLang="ko-KR" dirty="0"/>
              <a:t>JDBC </a:t>
            </a:r>
            <a:r>
              <a:rPr lang="ko-KR" altLang="en-US" dirty="0"/>
              <a:t>사용 위해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파일에 데이터베이스의 데이터 경로를 설정하는 예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22BE84-77E4-3F59-2E76-E27D2545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DCD9F-DD7C-E66A-C3EF-F05D4AB907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2905" y="2476256"/>
            <a:ext cx="6358190" cy="23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84749-F44C-9C05-217D-7C34F8023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DFA1A7-D75B-D973-880D-AC9E466E52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en-US" altLang="ko-KR" dirty="0"/>
              <a:t>JDBC</a:t>
            </a:r>
            <a:r>
              <a:rPr lang="ko-KR" altLang="en-US" dirty="0"/>
              <a:t>는 데이터베이스 연동에서 데이터 조회</a:t>
            </a:r>
            <a:r>
              <a:rPr lang="en-US" altLang="ko-KR" dirty="0"/>
              <a:t>,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등 처리할 수 있는 </a:t>
            </a:r>
            <a:r>
              <a:rPr lang="en-US" altLang="ko-KR" dirty="0" err="1"/>
              <a:t>JdbcTemplate</a:t>
            </a:r>
            <a:r>
              <a:rPr lang="en-US" altLang="ko-KR" dirty="0"/>
              <a:t> </a:t>
            </a:r>
            <a:r>
              <a:rPr lang="ko-KR" altLang="en-US" dirty="0"/>
              <a:t>클래스를 제공</a:t>
            </a:r>
            <a:r>
              <a:rPr lang="en-US" altLang="ko-KR" dirty="0"/>
              <a:t>. </a:t>
            </a:r>
            <a:r>
              <a:rPr lang="ko-KR" altLang="en-US" dirty="0"/>
              <a:t>이 클래스에서 제공하는 메서드 사용하려면 다음과 같이 선언해야 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10154F-4DFA-95CA-2A2F-99D94F68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50F01-5BF4-4C76-C5C9-BCC0F04D8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841" y="2755474"/>
            <a:ext cx="7670317" cy="8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4923-0501-6AE2-7A41-4382537D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8C8FDB-894F-2174-E629-9BBBB566A2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조회하기</a:t>
            </a:r>
          </a:p>
          <a:p>
            <a:pPr lvl="1">
              <a:defRPr/>
            </a:pPr>
            <a:r>
              <a:rPr lang="en-US" altLang="ko-KR" dirty="0" err="1"/>
              <a:t>JdbcTemplate</a:t>
            </a:r>
            <a:r>
              <a:rPr lang="en-US" altLang="ko-KR" dirty="0"/>
              <a:t> </a:t>
            </a:r>
            <a:r>
              <a:rPr lang="ko-KR" altLang="en-US" dirty="0"/>
              <a:t>클래스에서 지원하는 조회</a:t>
            </a:r>
            <a:r>
              <a:rPr lang="en-US" altLang="ko-KR" dirty="0"/>
              <a:t>(Select ) </a:t>
            </a:r>
            <a:r>
              <a:rPr lang="ko-KR" altLang="en-US" dirty="0"/>
              <a:t>메서드는 </a:t>
            </a:r>
            <a:r>
              <a:rPr lang="en-US" altLang="ko-KR" dirty="0" err="1"/>
              <a:t>queryForObject</a:t>
            </a:r>
            <a:r>
              <a:rPr lang="en-US" altLang="ko-KR" dirty="0"/>
              <a:t> (), </a:t>
            </a:r>
            <a:r>
              <a:rPr lang="en-US" altLang="ko-KR" dirty="0" err="1"/>
              <a:t>queryForList</a:t>
            </a:r>
            <a:r>
              <a:rPr lang="en-US" altLang="ko-KR" dirty="0"/>
              <a:t>( ), query( )</a:t>
            </a:r>
            <a:r>
              <a:rPr lang="ko-KR" altLang="en-US" dirty="0"/>
              <a:t>를 지원함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62CB4A-B709-FEB2-C36E-4C3D83951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1346A8-843F-796A-98F4-F97AF909C4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95" y="2448628"/>
            <a:ext cx="7045810" cy="27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62950-6E83-404A-712D-7771D5A03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BC8632-322E-C1E8-292D-3B08E49FFD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조회하기</a:t>
            </a:r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40AD46-7611-87C8-FBD2-E38AD173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9709B-80F5-B34C-6B84-5029616FBE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95" y="1846523"/>
            <a:ext cx="7045810" cy="26218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5F05AF-0D3F-32FA-D258-C024DA0BA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95" y="4468358"/>
            <a:ext cx="7045810" cy="14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7977251" cy="4104456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14</a:t>
            </a:r>
            <a:r>
              <a:rPr lang="en-US" altLang="ko-KR" sz="2400" dirty="0">
                <a:latin typeface="맑은 고딕"/>
                <a:ea typeface="맑은 고딕"/>
              </a:rPr>
              <a:t>.1 </a:t>
            </a:r>
            <a:r>
              <a:rPr lang="ko-KR" altLang="en-US" sz="2400" dirty="0">
                <a:latin typeface="맑은 고딕"/>
                <a:ea typeface="맑은 고딕"/>
              </a:rPr>
              <a:t>데이터베이스 설치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14</a:t>
            </a:r>
            <a:r>
              <a:rPr lang="en-US" altLang="ko-KR" sz="2400" dirty="0">
                <a:latin typeface="맑은 고딕"/>
                <a:ea typeface="맑은 고딕"/>
              </a:rPr>
              <a:t>.2 JDBC</a:t>
            </a:r>
            <a:r>
              <a:rPr lang="ko-KR" altLang="en-US" sz="2400" dirty="0">
                <a:latin typeface="맑은 고딕"/>
                <a:ea typeface="맑은 고딕"/>
              </a:rPr>
              <a:t>로 데이터베이스 연동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14.3 JPA</a:t>
            </a:r>
            <a:r>
              <a:rPr lang="ko-KR" altLang="en-US" dirty="0">
                <a:latin typeface="맑은 고딕"/>
                <a:ea typeface="맑은 고딕"/>
              </a:rPr>
              <a:t>로 데이터베이스 연동</a:t>
            </a:r>
            <a:endParaRPr lang="en-US" altLang="ko-KR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14</a:t>
            </a:r>
            <a:r>
              <a:rPr lang="en-US" altLang="ko-KR" sz="2400" dirty="0">
                <a:latin typeface="맑은 고딕"/>
                <a:ea typeface="맑은 고딕"/>
              </a:rPr>
              <a:t>.4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주문 처리 페이지 만들기</a:t>
            </a: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05AE-B68D-C1CD-0818-339B08F2E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040DBBF-57FA-7283-F0AB-F45D0644A8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조회하기</a:t>
            </a:r>
          </a:p>
          <a:p>
            <a:pPr lvl="1">
              <a:defRPr/>
            </a:pPr>
            <a:r>
              <a:rPr lang="ko-KR" altLang="en-US" dirty="0"/>
              <a:t>앞에서 </a:t>
            </a:r>
            <a:r>
              <a:rPr lang="en-US" altLang="ko-KR" dirty="0" err="1"/>
              <a:t>BeanPropertyRowMapper</a:t>
            </a:r>
            <a:r>
              <a:rPr lang="en-US" altLang="ko-KR" dirty="0"/>
              <a:t> </a:t>
            </a:r>
            <a:r>
              <a:rPr lang="ko-KR" altLang="en-US" dirty="0"/>
              <a:t>클래스 대신 </a:t>
            </a:r>
            <a:r>
              <a:rPr lang="en-US" altLang="ko-KR" dirty="0" err="1"/>
              <a:t>RowMapper</a:t>
            </a:r>
            <a:r>
              <a:rPr lang="en-US" altLang="ko-KR" dirty="0"/>
              <a:t> </a:t>
            </a:r>
            <a:r>
              <a:rPr lang="ko-KR" altLang="en-US" dirty="0"/>
              <a:t>인터페이스 사용하면 결과 값을 </a:t>
            </a:r>
            <a:r>
              <a:rPr lang="en-US" altLang="ko-KR" dirty="0" err="1"/>
              <a:t>ResultSet</a:t>
            </a:r>
            <a:r>
              <a:rPr lang="ko-KR" altLang="en-US" dirty="0"/>
              <a:t>으로 반환해 테이블의 필드 이름 또는 순번으로 접근할 수 있고</a:t>
            </a:r>
            <a:r>
              <a:rPr lang="en-US" altLang="ko-KR" dirty="0"/>
              <a:t>, </a:t>
            </a:r>
            <a:r>
              <a:rPr lang="ko-KR" altLang="en-US" dirty="0"/>
              <a:t>도메인 객체에 매핑할 수도 있음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BE30D5-214C-0173-08ED-9ADC812E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47179E-C28F-70F8-130B-7CFA815DC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98" y="2657284"/>
            <a:ext cx="4124502" cy="19764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B31C95-5AD5-82A2-3DBE-D63F0D637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79" y="2657284"/>
            <a:ext cx="4110439" cy="8714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9F1431-B431-AB5C-A581-E7AC974629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79" y="3725280"/>
            <a:ext cx="4124502" cy="10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32582-AC48-69FE-CDBF-E8633946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FADA3D-423B-0DC9-4FC6-7BB172B58F5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</a:p>
          <a:p>
            <a:pPr lvl="1">
              <a:defRPr/>
            </a:pPr>
            <a:r>
              <a:rPr lang="en-US" altLang="ko-KR" dirty="0" err="1"/>
              <a:t>JdbcTemplate</a:t>
            </a:r>
            <a:r>
              <a:rPr lang="en-US" altLang="ko-KR" dirty="0"/>
              <a:t> </a:t>
            </a:r>
            <a:r>
              <a:rPr lang="ko-KR" altLang="en-US" dirty="0"/>
              <a:t>클래스는 삽입</a:t>
            </a:r>
            <a:r>
              <a:rPr lang="en-US" altLang="ko-KR" dirty="0"/>
              <a:t>(insert), </a:t>
            </a:r>
            <a:r>
              <a:rPr lang="ko-KR" altLang="en-US" dirty="0"/>
              <a:t>삭제</a:t>
            </a:r>
            <a:r>
              <a:rPr lang="en-US" altLang="ko-KR" dirty="0"/>
              <a:t>(delete), </a:t>
            </a:r>
            <a:r>
              <a:rPr lang="ko-KR" altLang="en-US" dirty="0"/>
              <a:t>수정</a:t>
            </a:r>
            <a:r>
              <a:rPr lang="en-US" altLang="ko-KR" dirty="0"/>
              <a:t>(update) </a:t>
            </a:r>
            <a:r>
              <a:rPr lang="ko-KR" altLang="en-US" dirty="0"/>
              <a:t>등의 </a:t>
            </a:r>
            <a:r>
              <a:rPr lang="ko-KR" altLang="en-US" dirty="0" err="1"/>
              <a:t>퀴리문을</a:t>
            </a:r>
            <a:r>
              <a:rPr lang="ko-KR" altLang="en-US" dirty="0"/>
              <a:t> 수행할 수 있는 </a:t>
            </a:r>
            <a:r>
              <a:rPr lang="en-US" altLang="ko-KR" dirty="0"/>
              <a:t>update( ) </a:t>
            </a:r>
            <a:r>
              <a:rPr lang="ko-KR" altLang="en-US" dirty="0"/>
              <a:t>메서드를 지원함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3424D2-655B-000A-9429-6A7543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61C788-67D0-C2F6-6E6F-B08619870A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716" y="2516135"/>
            <a:ext cx="7626567" cy="11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D399-BF78-488C-667E-D445B92D1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EE2106-7D2A-2B5E-7FA7-A483C4C40F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9FF229-F18A-75C1-B76E-3B94B7C8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1C596B-ABCD-16C0-B7D3-39AA548BA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406" y="1766138"/>
            <a:ext cx="6685188" cy="14189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31C9E3-03B1-DA2F-B4F6-C8582255D5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06" y="3429000"/>
            <a:ext cx="6685188" cy="1417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7E863B-BC80-377C-6875-06F9F81A4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05" y="5040239"/>
            <a:ext cx="6725135" cy="141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DF01B-11B5-D8DF-ADCB-642963A62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1EF2BF7-F1A0-D8BF-6C1B-134E1843CC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</a:p>
          <a:p>
            <a:pPr lvl="1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활용해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조회하는 예</a:t>
            </a:r>
            <a:r>
              <a:rPr lang="en-US" altLang="ko-KR" dirty="0"/>
              <a:t>. </a:t>
            </a:r>
            <a:r>
              <a:rPr lang="ko-KR" altLang="en-US" dirty="0"/>
              <a:t>앞에서 생성한 데이터베이스 </a:t>
            </a:r>
            <a:r>
              <a:rPr lang="en-US" altLang="ko-KR" dirty="0" err="1"/>
              <a:t>springbootDB</a:t>
            </a:r>
            <a:r>
              <a:rPr lang="ko-KR" altLang="en-US" dirty="0"/>
              <a:t>에 </a:t>
            </a:r>
            <a:r>
              <a:rPr lang="en-US" altLang="ko-KR" dirty="0"/>
              <a:t>Person </a:t>
            </a:r>
            <a:r>
              <a:rPr lang="ko-KR" altLang="en-US" dirty="0"/>
              <a:t>테이블 생성하고 </a:t>
            </a:r>
            <a:r>
              <a:rPr lang="en-US" altLang="ko-KR" dirty="0"/>
              <a:t>Person </a:t>
            </a:r>
            <a:r>
              <a:rPr lang="ko-KR" altLang="en-US" dirty="0"/>
              <a:t>테이블의 컬럼 이름과 동일한 </a:t>
            </a:r>
            <a:r>
              <a:rPr lang="en-US" altLang="ko-KR" dirty="0"/>
              <a:t>Person </a:t>
            </a:r>
            <a:r>
              <a:rPr lang="ko-KR" altLang="en-US" dirty="0"/>
              <a:t>객체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060B417-2301-82EC-B3DE-D2B31535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C612F-C55B-65B8-3E70-6C2AFE64A3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7311" y="2525970"/>
            <a:ext cx="4629377" cy="1899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EC5642-C999-FB65-893F-3C11AC2412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311" y="4648147"/>
            <a:ext cx="4629377" cy="20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84544-14A2-27A2-7BA5-CED0FD0D1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B337A9-EBE1-AB15-D88A-D7FCC95958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6F34FE9-6810-1F49-449F-16079FB9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1367BC-F0BA-D811-8CFD-EFFE1D45C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9783" y="1880110"/>
            <a:ext cx="5244433" cy="254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AA2F3-D1CD-1809-F4E5-6DE79CC0A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B622C1-67CA-9AA4-25C2-F1AD76BCA4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C2F5BA-31C3-D2DC-068F-CE327FB5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B83A5-F1BF-6CD7-96C2-85F881236C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5" y="1714413"/>
            <a:ext cx="3424993" cy="5088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148B41-3188-4B92-305F-E8FEF728D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792" y="1714413"/>
            <a:ext cx="3888018" cy="12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C06A-7FED-E4F5-887E-95FACEC75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0C25D0-2C94-6705-7635-7D9ADC1DBD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3C51BC-F550-D744-DE5B-B68602D5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B053AD-E2CA-4731-1A75-9DD770548A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1785496"/>
            <a:ext cx="3971079" cy="4626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956C98-7B3A-11E6-6713-9B062E4E3D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878" y="1832788"/>
            <a:ext cx="4057586" cy="8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32F1-A67E-4F2A-BB84-467FE4C0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CAC29C-0D7E-6E3D-7D30-3BB8F74631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8F5ADF-D20C-1BCE-871A-FAF13929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466ED4-9375-32C9-264D-370714D3C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029" y="1838814"/>
            <a:ext cx="3662735" cy="45677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A5E702-FB23-5A06-A0F2-DC437B63E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2237" y="1838814"/>
            <a:ext cx="3386277" cy="47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AED65-60E8-84DB-27B8-FEBDBFCA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27AEB2-FE87-AC84-6E6D-9C68557713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9A4944-E092-D2F9-6603-40882B5F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JDBC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4EBA19-4BFE-C9A7-9569-41C032C9A6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8903" y="1805723"/>
            <a:ext cx="3766194" cy="2104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2D38FB-ED1B-753C-C20C-05D488687C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88" y="4047821"/>
            <a:ext cx="3211712" cy="21363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DF6F89-54A8-2BAB-37D9-1592155A1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19" y="4047821"/>
            <a:ext cx="2762336" cy="21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43667" y="3429000"/>
            <a:ext cx="8481175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로 데이터베이스 연동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3435" y="1768954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3DA4-AC81-B6F5-6F1F-3B8CE47F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B69C0B-E35A-9F2F-55C1-DE0ACEB2D3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의 개요</a:t>
            </a:r>
          </a:p>
          <a:p>
            <a:pPr lvl="1">
              <a:defRPr/>
            </a:pPr>
            <a:r>
              <a:rPr lang="ko-KR" altLang="en-US" dirty="0"/>
              <a:t>스프링 부트 </a:t>
            </a:r>
            <a:r>
              <a:rPr lang="en-US" altLang="ko-KR" dirty="0"/>
              <a:t>JPA(Java Persistent API)</a:t>
            </a:r>
            <a:r>
              <a:rPr lang="ko-KR" altLang="en-US" dirty="0"/>
              <a:t>는 객체</a:t>
            </a:r>
            <a:r>
              <a:rPr lang="en-US" altLang="ko-KR" dirty="0"/>
              <a:t>-</a:t>
            </a:r>
            <a:r>
              <a:rPr lang="ko-KR" altLang="en-US" dirty="0"/>
              <a:t>관계 매핑</a:t>
            </a:r>
            <a:r>
              <a:rPr lang="en-US" altLang="ko-KR" dirty="0"/>
              <a:t>(ORM) </a:t>
            </a:r>
            <a:r>
              <a:rPr lang="ko-KR" altLang="en-US" dirty="0"/>
              <a:t>위한 자바 표준 </a:t>
            </a:r>
            <a:r>
              <a:rPr lang="en-US" altLang="ko-KR" dirty="0"/>
              <a:t>API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객체와 관계형 데이터베이스 테이블 사이의 매핑을 관리하고 복잡한 데이터베이스 작업과 객체 관계 매핑을 자동화해 개발 속도를 높이고</a:t>
            </a:r>
            <a:r>
              <a:rPr lang="en-US" altLang="ko-KR" dirty="0"/>
              <a:t>, </a:t>
            </a:r>
            <a:r>
              <a:rPr lang="ko-KR" altLang="en-US" dirty="0"/>
              <a:t>유지보수를 용이하게 </a:t>
            </a:r>
            <a:r>
              <a:rPr lang="en-US" altLang="ko-KR" dirty="0"/>
              <a:t>. JPA</a:t>
            </a:r>
            <a:r>
              <a:rPr lang="ko-KR" altLang="en-US" dirty="0"/>
              <a:t>는 엔티티 클래스 통해 데이터베이스 테이블과의 매핑함 정보를 관리해 코드 가독성과 유지보수성이 향상되기 때문임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JPA</a:t>
            </a:r>
            <a:r>
              <a:rPr lang="ko-KR" altLang="en-US" dirty="0"/>
              <a:t>는 데이터베이스와 객체를 매핑하는 기술일 뿐</a:t>
            </a:r>
            <a:r>
              <a:rPr lang="en-US" altLang="ko-KR" dirty="0"/>
              <a:t>, </a:t>
            </a:r>
            <a:r>
              <a:rPr lang="ko-KR" altLang="en-US" dirty="0"/>
              <a:t>내부적으로 데이터베이스와의 통신을 위해서는 </a:t>
            </a:r>
            <a:r>
              <a:rPr lang="en-US" altLang="ko-KR" dirty="0"/>
              <a:t>JDBC </a:t>
            </a:r>
            <a:r>
              <a:rPr lang="ko-KR" altLang="en-US" dirty="0"/>
              <a:t>사용</a:t>
            </a:r>
            <a:r>
              <a:rPr lang="en-US" altLang="ko-KR" dirty="0"/>
              <a:t>. JPA</a:t>
            </a:r>
            <a:r>
              <a:rPr lang="ko-KR" altLang="en-US" dirty="0"/>
              <a:t>도 </a:t>
            </a:r>
            <a:r>
              <a:rPr lang="en-US" altLang="ko-KR" dirty="0"/>
              <a:t>JDBC</a:t>
            </a:r>
            <a:r>
              <a:rPr lang="ko-KR" altLang="en-US" dirty="0"/>
              <a:t>와 마찬가지로 인터페이스 집합이기 때문에 구현체가 필요하고</a:t>
            </a:r>
            <a:r>
              <a:rPr lang="en-US" altLang="ko-KR" dirty="0"/>
              <a:t>, </a:t>
            </a:r>
            <a:r>
              <a:rPr lang="ko-KR" altLang="en-US" dirty="0"/>
              <a:t>그 구현체 중 하나가 </a:t>
            </a:r>
            <a:r>
              <a:rPr lang="ko-KR" altLang="en-US" dirty="0" err="1"/>
              <a:t>하이버네이트</a:t>
            </a:r>
            <a:r>
              <a:rPr lang="en-US" altLang="ko-KR" dirty="0"/>
              <a:t>(Hibernate)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 err="1"/>
              <a:t>하이버네이트는</a:t>
            </a:r>
            <a:r>
              <a:rPr lang="ko-KR" altLang="en-US" dirty="0"/>
              <a:t> 관계형 데이터베이스 시스템에 자바 객체를 저장할 때 사용하는 경량 오픈 소스 </a:t>
            </a:r>
            <a:r>
              <a:rPr lang="en-US" altLang="ko-KR" dirty="0"/>
              <a:t>ORM </a:t>
            </a:r>
            <a:r>
              <a:rPr lang="ko-KR" altLang="en-US" dirty="0"/>
              <a:t>도구로 </a:t>
            </a:r>
            <a:r>
              <a:rPr lang="en-US" altLang="ko-KR" dirty="0"/>
              <a:t>JPA</a:t>
            </a:r>
            <a:r>
              <a:rPr lang="ko-KR" altLang="en-US" dirty="0"/>
              <a:t>에서 제공하는 일반적인 접근 방식 따름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11BFD1-C606-B986-6A10-DD4C007A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07D57-56CD-2433-2ADA-491CC62E13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6196" y="4391172"/>
            <a:ext cx="5271608" cy="21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E6BED-9822-D1AC-CD03-7544C3A75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06B609-E20A-9A6A-6572-029C6651DD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의 개요</a:t>
            </a:r>
          </a:p>
          <a:p>
            <a:pPr lvl="1">
              <a:defRPr/>
            </a:pPr>
            <a:r>
              <a:rPr lang="ko-KR" altLang="en-US" dirty="0"/>
              <a:t>스프링 데이터 </a:t>
            </a:r>
            <a:r>
              <a:rPr lang="en-US" altLang="ko-KR" dirty="0"/>
              <a:t>JPA</a:t>
            </a:r>
            <a:r>
              <a:rPr lang="ko-KR" altLang="en-US" dirty="0"/>
              <a:t>는 데이터베이스에 접근할 필요가 있는 대부분의 상황에서 저장소</a:t>
            </a:r>
            <a:r>
              <a:rPr lang="en-US" altLang="ko-KR" dirty="0"/>
              <a:t>(</a:t>
            </a:r>
            <a:r>
              <a:rPr lang="en-US" altLang="ko-KR" dirty="0" err="1"/>
              <a:t>JpaRepository</a:t>
            </a:r>
            <a:r>
              <a:rPr lang="en-US" altLang="ko-KR" dirty="0"/>
              <a:t>/</a:t>
            </a:r>
            <a:r>
              <a:rPr lang="en-US" altLang="ko-KR" dirty="0" err="1"/>
              <a:t>CrudRepository</a:t>
            </a:r>
            <a:r>
              <a:rPr lang="en-US" altLang="ko-KR" dirty="0"/>
              <a:t>)</a:t>
            </a:r>
            <a:r>
              <a:rPr lang="ko-KR" altLang="en-US" dirty="0"/>
              <a:t>를 정의해 사용함</a:t>
            </a:r>
            <a:r>
              <a:rPr lang="en-US" altLang="ko-KR" dirty="0"/>
              <a:t>. Repository </a:t>
            </a:r>
            <a:r>
              <a:rPr lang="ko-KR" altLang="en-US" dirty="0"/>
              <a:t>인터페이스에서 정해진 규칙대로 메서드를 만들면 해당하는 쿼리를 만들어 빈</a:t>
            </a:r>
            <a:r>
              <a:rPr lang="en-US" altLang="ko-KR" dirty="0"/>
              <a:t>(bean)</a:t>
            </a:r>
            <a:r>
              <a:rPr lang="ko-KR" altLang="en-US" dirty="0"/>
              <a:t>으로 자동 등록됨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JPA </a:t>
            </a:r>
            <a:r>
              <a:rPr lang="ko-KR" altLang="en-US" dirty="0"/>
              <a:t>특징은 다음과 같음</a:t>
            </a:r>
          </a:p>
          <a:p>
            <a:pPr lvl="2">
              <a:defRPr/>
            </a:pPr>
            <a:r>
              <a:rPr lang="ko-KR" altLang="en-US" dirty="0"/>
              <a:t>객체 지향적 접근</a:t>
            </a:r>
            <a:r>
              <a:rPr lang="en-US" altLang="ko-KR" dirty="0"/>
              <a:t>: </a:t>
            </a:r>
            <a:r>
              <a:rPr lang="ko-KR" altLang="en-US" dirty="0"/>
              <a:t>데이터베이스 테이블을 객체로 매핑해 객체 지향적 접근 가능</a:t>
            </a:r>
          </a:p>
          <a:p>
            <a:pPr lvl="2">
              <a:defRPr/>
            </a:pPr>
            <a:r>
              <a:rPr lang="ko-KR" altLang="en-US" dirty="0"/>
              <a:t>자동화된 쿼리 생성</a:t>
            </a:r>
            <a:r>
              <a:rPr lang="en-US" altLang="ko-KR" dirty="0"/>
              <a:t>: </a:t>
            </a:r>
            <a:r>
              <a:rPr lang="ko-KR" altLang="en-US" dirty="0"/>
              <a:t>개발자가 </a:t>
            </a:r>
            <a:r>
              <a:rPr lang="en-US" altLang="ko-KR" dirty="0"/>
              <a:t>SQL </a:t>
            </a:r>
            <a:r>
              <a:rPr lang="ko-KR" altLang="en-US" dirty="0"/>
              <a:t>쿼리를 작성할 필요 없이 </a:t>
            </a:r>
            <a:r>
              <a:rPr lang="en-US" altLang="ko-KR" dirty="0"/>
              <a:t>JPA</a:t>
            </a:r>
            <a:r>
              <a:rPr lang="ko-KR" altLang="en-US" dirty="0"/>
              <a:t>가 자동으로 </a:t>
            </a:r>
            <a:r>
              <a:rPr lang="en-US" altLang="ko-KR" dirty="0"/>
              <a:t>SQL</a:t>
            </a:r>
            <a:r>
              <a:rPr lang="ko-KR" altLang="en-US" dirty="0"/>
              <a:t>을 생성해 데이터베이스에 전송함</a:t>
            </a:r>
          </a:p>
          <a:p>
            <a:pPr lvl="2">
              <a:defRPr/>
            </a:pPr>
            <a:r>
              <a:rPr lang="ko-KR" altLang="en-US" dirty="0"/>
              <a:t>캐시 및 지연 로딩</a:t>
            </a:r>
            <a:r>
              <a:rPr lang="en-US" altLang="ko-KR" dirty="0"/>
              <a:t>: JPA</a:t>
            </a:r>
            <a:r>
              <a:rPr lang="ko-KR" altLang="en-US" dirty="0"/>
              <a:t>가 </a:t>
            </a:r>
            <a:r>
              <a:rPr lang="ko-KR" altLang="en-US" dirty="0" err="1"/>
              <a:t>캐싱과</a:t>
            </a:r>
            <a:r>
              <a:rPr lang="ko-KR" altLang="en-US" dirty="0"/>
              <a:t> 지연 로딩을 자동으로 처리해 성능 향상시킴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A3455-51A0-4B97-51C3-C85C2F975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</p:spTree>
    <p:extLst>
      <p:ext uri="{BB962C8B-B14F-4D97-AF65-F5344CB8AC3E}">
        <p14:creationId xmlns:p14="http://schemas.microsoft.com/office/powerpoint/2010/main" val="18381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61911-095D-DB9D-9680-78577774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180EC4-A68D-2624-7F89-CBE4C19D60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의 개요</a:t>
            </a:r>
          </a:p>
          <a:p>
            <a:pPr lvl="1">
              <a:defRPr/>
            </a:pPr>
            <a:r>
              <a:rPr lang="en-US" altLang="ko-KR" dirty="0"/>
              <a:t>JPA</a:t>
            </a:r>
            <a:r>
              <a:rPr lang="ko-KR" altLang="en-US" dirty="0"/>
              <a:t>에서 엔티티와 </a:t>
            </a:r>
            <a:r>
              <a:rPr lang="en-US" altLang="ko-KR" dirty="0" err="1"/>
              <a:t>JpaRepository</a:t>
            </a:r>
            <a:r>
              <a:rPr lang="en-US" altLang="ko-KR" dirty="0"/>
              <a:t> </a:t>
            </a:r>
            <a:r>
              <a:rPr lang="ko-KR" altLang="en-US" dirty="0"/>
              <a:t>인터페이스 구현체에서 주로 사용하는 </a:t>
            </a:r>
            <a:r>
              <a:rPr lang="ko-KR" altLang="en-US" dirty="0" err="1"/>
              <a:t>애너테이션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5E68EC-AA2F-37ED-464E-E2A86605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973A00-37C1-B875-B80C-27964CA61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99" y="2187144"/>
            <a:ext cx="6517401" cy="40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9B04D-5D16-5F89-623D-A915D9E3E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C207B9-319B-64BB-E6AB-D4E7B533B2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JPA </a:t>
            </a:r>
            <a:r>
              <a:rPr lang="ko-KR" altLang="en-US" dirty="0"/>
              <a:t>환경 설정</a:t>
            </a:r>
          </a:p>
          <a:p>
            <a:pPr lvl="1">
              <a:defRPr/>
            </a:pPr>
            <a:r>
              <a:rPr lang="ko-KR" altLang="en-US" dirty="0"/>
              <a:t>스프링 부트에서 데이터베이스에 접속하려면 </a:t>
            </a:r>
            <a:r>
              <a:rPr lang="en-US" altLang="ko-KR" dirty="0" err="1"/>
              <a:t>jpa</a:t>
            </a:r>
            <a:r>
              <a:rPr lang="en-US" altLang="ko-KR" dirty="0"/>
              <a:t>, </a:t>
            </a:r>
            <a:r>
              <a:rPr lang="en-US" altLang="ko-KR" dirty="0" err="1"/>
              <a:t>mysql</a:t>
            </a:r>
            <a:r>
              <a:rPr lang="en-US" altLang="ko-KR" dirty="0"/>
              <a:t>-connector </a:t>
            </a:r>
            <a:r>
              <a:rPr lang="ko-KR" altLang="en-US" dirty="0"/>
              <a:t>파일을 의존성 정보 라이브러리로 등록해야 함</a:t>
            </a:r>
            <a:r>
              <a:rPr lang="en-US" altLang="ko-KR" dirty="0"/>
              <a:t>.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다음과 같이 의존 라이브러리를 포함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스프링 부트는 애플리케이션을 관계형 데이터베이스와 효율적으로 연결하기 위해 </a:t>
            </a:r>
            <a:r>
              <a:rPr lang="ko-KR" altLang="en-US" dirty="0" err="1"/>
              <a:t>스타터</a:t>
            </a:r>
            <a:r>
              <a:rPr lang="ko-KR" altLang="en-US" dirty="0"/>
              <a:t> 종속성인 </a:t>
            </a:r>
            <a:r>
              <a:rPr lang="en-US" altLang="ko-KR" dirty="0"/>
              <a:t>spring-boot-starter-data-</a:t>
            </a:r>
            <a:r>
              <a:rPr lang="en-US" altLang="ko-KR" dirty="0" err="1"/>
              <a:t>jpa</a:t>
            </a:r>
            <a:r>
              <a:rPr lang="ko-KR" altLang="en-US" dirty="0"/>
              <a:t>를 제공하며 내부적으로 </a:t>
            </a:r>
            <a:r>
              <a:rPr lang="en-US" altLang="ko-KR" dirty="0"/>
              <a:t>spring-boot-</a:t>
            </a:r>
            <a:r>
              <a:rPr lang="en-US" altLang="ko-KR" dirty="0" err="1"/>
              <a:t>jpa</a:t>
            </a:r>
            <a:r>
              <a:rPr lang="en-US" altLang="ko-KR" dirty="0"/>
              <a:t> </a:t>
            </a:r>
            <a:r>
              <a:rPr lang="ko-KR" altLang="en-US" dirty="0"/>
              <a:t>종속성을 사용함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44301F7-1ABC-349F-1294-1E68D70A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322301-1545-0998-BAD1-18F756EC48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399" y="2583642"/>
            <a:ext cx="6727201" cy="18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2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BFD3E-FB82-8250-1EC6-91D3BFAF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8FF3EA-28C6-2F37-6F3D-D77AE444C9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 </a:t>
            </a:r>
            <a:r>
              <a:rPr lang="ko-KR" altLang="en-US" dirty="0"/>
              <a:t>환경 설정</a:t>
            </a:r>
          </a:p>
          <a:p>
            <a:pPr lvl="1">
              <a:defRPr/>
            </a:pP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파일에 데이터베이스와 관련된 데이터 경로 정보와 </a:t>
            </a:r>
            <a:r>
              <a:rPr lang="en-US" altLang="ko-KR" dirty="0"/>
              <a:t>JPA</a:t>
            </a:r>
            <a:r>
              <a:rPr lang="ko-KR" altLang="en-US" dirty="0"/>
              <a:t>를 설정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0810F8-EB3E-9DF8-EE1C-DFA6EE40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0A4CBE-3B96-3230-8F9C-BA54F918FC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7567" y="2239973"/>
            <a:ext cx="5948865" cy="356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BE225-7859-B140-1AD3-EE4F5027B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9D8CE2-121A-DC32-EAE6-93F44CA55E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 </a:t>
            </a:r>
            <a:r>
              <a:rPr lang="ko-KR" altLang="en-US" dirty="0"/>
              <a:t>환경 설정</a:t>
            </a:r>
          </a:p>
          <a:p>
            <a:pPr lvl="1">
              <a:defRPr/>
            </a:pPr>
            <a:r>
              <a:rPr lang="ko-KR" altLang="en-US" dirty="0"/>
              <a:t>위의 엔티티 기준으로 테이블 생성 규칙을 정의하는 </a:t>
            </a:r>
            <a:r>
              <a:rPr lang="en-US" altLang="ko-KR" dirty="0" err="1"/>
              <a:t>spring.jpa.hibernate.ddl</a:t>
            </a:r>
            <a:r>
              <a:rPr lang="en-US" altLang="ko-KR" dirty="0"/>
              <a:t>-auto</a:t>
            </a:r>
            <a:r>
              <a:rPr lang="ko-KR" altLang="en-US" dirty="0"/>
              <a:t>의 옵션 값은 다음과 같음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BEE9E3-EE0C-9DE6-F596-FD51AB4F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A72D3C-DCC1-B6A0-4772-239A2A086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761" y="2496642"/>
            <a:ext cx="7832493" cy="24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2E956-F83F-F276-D19E-82A95F254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703F053-9DAC-D190-30C2-44BDF8CF428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 </a:t>
            </a:r>
            <a:r>
              <a:rPr lang="ko-KR" altLang="en-US" dirty="0"/>
              <a:t>환경 설정</a:t>
            </a:r>
          </a:p>
          <a:p>
            <a:pPr lvl="1">
              <a:defRPr/>
            </a:pPr>
            <a:r>
              <a:rPr lang="ko-KR" altLang="en-US" dirty="0"/>
              <a:t>스프링 부트 애플리케이션에서 스프링 데이터 </a:t>
            </a:r>
            <a:r>
              <a:rPr lang="en-US" altLang="ko-KR" dirty="0"/>
              <a:t>JPA</a:t>
            </a:r>
            <a:r>
              <a:rPr lang="ko-KR" altLang="en-US" dirty="0"/>
              <a:t>를 사용하기 위해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파일에 데이터베이스의 데이터 경로 및 </a:t>
            </a:r>
            <a:r>
              <a:rPr lang="en-US" altLang="ko-KR" dirty="0"/>
              <a:t>JPA</a:t>
            </a:r>
            <a:r>
              <a:rPr lang="ko-KR" altLang="en-US" dirty="0"/>
              <a:t>를 설정하는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데이터베이스의 데이터 소스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설정함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EB5B27-64F1-7DD8-5341-C018C34B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B43FCB-D7F1-30F5-16D7-D407066768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404" y="2312535"/>
            <a:ext cx="5001192" cy="307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3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51CA-798C-85D6-213F-5B8561BC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DA0CD5-6445-F3ED-F8DE-C130BAEC12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ko-KR" altLang="en-US" dirty="0"/>
              <a:t>스프링 데이터 </a:t>
            </a:r>
            <a:r>
              <a:rPr lang="en-US" altLang="ko-KR" dirty="0"/>
              <a:t>JPA</a:t>
            </a:r>
            <a:r>
              <a:rPr lang="ko-KR" altLang="en-US" dirty="0"/>
              <a:t>에서 제공하는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 등의 기본 메서드를 사용하려면 먼저 </a:t>
            </a:r>
            <a:r>
              <a:rPr lang="en-US" altLang="ko-KR" dirty="0" err="1"/>
              <a:t>JpaRepository</a:t>
            </a:r>
            <a:r>
              <a:rPr lang="en-US" altLang="ko-KR" dirty="0"/>
              <a:t> </a:t>
            </a:r>
            <a:r>
              <a:rPr lang="ko-KR" altLang="en-US" dirty="0"/>
              <a:t>인터페이스의 확장</a:t>
            </a:r>
            <a:r>
              <a:rPr lang="en-US" altLang="ko-KR" dirty="0"/>
              <a:t>(=</a:t>
            </a:r>
            <a:r>
              <a:rPr lang="ko-KR" altLang="en-US" dirty="0"/>
              <a:t>상속</a:t>
            </a:r>
            <a:r>
              <a:rPr lang="en-US" altLang="ko-KR" dirty="0"/>
              <a:t>) </a:t>
            </a:r>
            <a:r>
              <a:rPr lang="ko-KR" altLang="en-US" dirty="0"/>
              <a:t>인터페이스 다음과 같이 생성해야 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1558AC-006F-B881-31B0-09F2976A3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FF83D7-8A53-F715-E2B8-5AFB26656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5535" y="2741175"/>
            <a:ext cx="6956945" cy="13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1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A57B4-F5C1-F685-4C84-ECF346713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B4ACF2-3BAA-8805-E5AA-16C2C5F4D4B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ko-KR" altLang="en-US" dirty="0"/>
              <a:t>엔티티 클래스 </a:t>
            </a:r>
            <a:r>
              <a:rPr lang="en-US" altLang="ko-KR" dirty="0"/>
              <a:t>Member</a:t>
            </a:r>
            <a:r>
              <a:rPr lang="ko-KR" altLang="en-US" dirty="0"/>
              <a:t>와 </a:t>
            </a:r>
            <a:r>
              <a:rPr lang="en-US" altLang="ko-KR" dirty="0" err="1"/>
              <a:t>JpaRepository</a:t>
            </a:r>
            <a:r>
              <a:rPr lang="en-US" altLang="ko-KR" dirty="0"/>
              <a:t> </a:t>
            </a:r>
            <a:r>
              <a:rPr lang="ko-KR" altLang="en-US" dirty="0"/>
              <a:t>인터페이스의 확장 인터페이스 생성한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엔티티 클래스의 기본 키</a:t>
            </a:r>
            <a:r>
              <a:rPr lang="en-US" altLang="ko-KR" dirty="0"/>
              <a:t>(@Id)</a:t>
            </a:r>
            <a:r>
              <a:rPr lang="ko-KR" altLang="en-US" dirty="0"/>
              <a:t>와 설정된 데이터 타입이 같아야 함</a:t>
            </a:r>
            <a:r>
              <a:rPr lang="en-US" altLang="ko-KR" dirty="0"/>
              <a:t>. int = integer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265AF2-B92D-576E-902E-3F53D030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764E5C-1D20-2F4D-E4F1-78D7FBC86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741" y="2148671"/>
            <a:ext cx="5015763" cy="35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9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7C5DA-2E80-3897-3369-823FF7BA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298D6F-ADEA-36B5-8FED-CADDFC0479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9EFA94-6A81-497C-9D5B-12225C3F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3F13E1-D932-BA72-EBCF-ECD3764DD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868" y="1939265"/>
            <a:ext cx="7418263" cy="31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스프링 부트 애플리케이션에서 데이터베이스와 연동하기 위해 오픈 소스이면서 관계형 데이터베이스 관리 시스템</a:t>
            </a:r>
            <a:r>
              <a:rPr lang="en-US" altLang="ko-KR" dirty="0"/>
              <a:t>(RDBMS)</a:t>
            </a:r>
            <a:r>
              <a:rPr lang="ko-KR" altLang="en-US" dirty="0"/>
              <a:t>인 </a:t>
            </a:r>
            <a:r>
              <a:rPr lang="en-US" altLang="ko-KR" dirty="0"/>
              <a:t>MySQL </a:t>
            </a:r>
            <a:r>
              <a:rPr lang="ko-KR" altLang="en-US" dirty="0"/>
              <a:t>설치</a:t>
            </a:r>
            <a:r>
              <a:rPr lang="en-US" altLang="ko-KR" dirty="0"/>
              <a:t>. MySQL</a:t>
            </a:r>
            <a:r>
              <a:rPr lang="ko-KR" altLang="en-US" dirty="0"/>
              <a:t>은 웹 기반 애플리케이션 개발하는 데 가장 많이 사용되고 다양한 성능 지원함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A03E9-EE78-8C3A-D8F9-046DB469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24769B-9568-F0A7-8769-4F8658525ED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ko-KR" altLang="en-US" dirty="0"/>
              <a:t>스프링 데이터 </a:t>
            </a:r>
            <a:r>
              <a:rPr lang="en-US" altLang="ko-KR" dirty="0"/>
              <a:t>JPA</a:t>
            </a:r>
            <a:r>
              <a:rPr lang="ko-KR" altLang="en-US" dirty="0"/>
              <a:t>의 기본 메서드를 이용해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조회하는 예</a:t>
            </a:r>
            <a:r>
              <a:rPr lang="en-US" altLang="ko-KR" dirty="0"/>
              <a:t>. </a:t>
            </a:r>
            <a:r>
              <a:rPr lang="ko-KR" altLang="en-US" dirty="0"/>
              <a:t>앞에서 생성한 데이터베이스는 </a:t>
            </a:r>
            <a:r>
              <a:rPr lang="en-US" altLang="ko-KR" dirty="0" err="1"/>
              <a:t>springbootDB</a:t>
            </a:r>
            <a:r>
              <a:rPr lang="en-US" altLang="ko-KR" dirty="0"/>
              <a:t>, </a:t>
            </a:r>
            <a:r>
              <a:rPr lang="ko-KR" altLang="en-US" dirty="0"/>
              <a:t>엔티티 클래스는 </a:t>
            </a:r>
            <a:r>
              <a:rPr lang="en-US" altLang="ko-KR" dirty="0"/>
              <a:t>Member, </a:t>
            </a:r>
            <a:r>
              <a:rPr lang="en-US" altLang="ko-KR" dirty="0" err="1"/>
              <a:t>JpaRepository</a:t>
            </a:r>
            <a:r>
              <a:rPr lang="ko-KR" altLang="en-US" dirty="0"/>
              <a:t>의 확장 인터페이스는 </a:t>
            </a:r>
            <a:r>
              <a:rPr lang="en-US" altLang="ko-KR" dirty="0" err="1"/>
              <a:t>MemberRepository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07E6F3-AF91-1387-7DB2-8D628C8F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D4661-3B3F-0254-28ED-A2DBC2C68B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516" y="2608940"/>
            <a:ext cx="5048984" cy="39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4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9AC48-1ECD-68D9-765D-72C3E913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E3D9270-B1DB-4568-85D1-F9E2AE1EC31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4685D6-9FFF-DD29-BAF9-1425FFCC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48533E-E3FF-3D62-9E12-C266159D02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112" y="1922378"/>
            <a:ext cx="6231792" cy="14590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D4BB82-094C-1B3C-D975-8BF6211DD3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11" y="3299649"/>
            <a:ext cx="6220835" cy="12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132F-13B3-7955-E298-6FED86522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73C9D5-B144-BAED-610B-0160B14CBC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08E1CA0-9A98-6725-15BB-DC82CD38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ECA733-0B2C-0810-21A1-9236A7157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491" y="1787366"/>
            <a:ext cx="3782058" cy="47055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D112F4-AF53-0C19-FF53-C096AFCF10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215" y="1787366"/>
            <a:ext cx="3796234" cy="246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7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70C74-9362-F8D1-1350-31CAF98A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6AB48D-991C-84BF-477D-068E5172AE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CD81F3-EB8F-DE8B-9223-EA108BCC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F732F-019D-FB20-41DA-FE5BD2215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621" y="1878403"/>
            <a:ext cx="4061379" cy="32643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E4F578-C10E-C00E-EAD7-CC1DBED94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001" y="1878403"/>
            <a:ext cx="4066966" cy="22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79B53-9469-93CA-21C0-D78B7741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84779C-3A49-94C1-1A77-A8090EA76D0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5446E1D-8487-7673-79B7-53D40299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A6500-B3D3-45F7-8632-E3CB41D4E7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1878402"/>
            <a:ext cx="3899487" cy="3448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B3F9D4-CAB4-BECF-994B-36CB8710B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34" y="1878402"/>
            <a:ext cx="4173330" cy="16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D5BA3-581C-FBE1-E41F-93124134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161F8B-3F72-65EF-8C7B-B105CFDC6F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BD577C-3429-27B3-0ADC-3485BFDC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A0E96-6A74-59CB-B01A-9C12ADDD60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0" y="1878402"/>
            <a:ext cx="3897437" cy="40672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38484A-8D01-C208-2916-BDB5015009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472" y="1878402"/>
            <a:ext cx="4168654" cy="16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28EE1-C992-5785-A352-7991C37A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FCB-AF09-0BB6-E0BB-5B94B66965A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ko-KR" altLang="en-US" dirty="0"/>
              <a:t>기본 메서드로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76D754-12D0-1A40-4BBB-6893B449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42E44E-F6CC-8D0C-FB08-46A6528FA5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0127" y="1810891"/>
            <a:ext cx="3803746" cy="2325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E2CA51-6A49-81E2-C8A3-48340586C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84" y="4253129"/>
            <a:ext cx="3352533" cy="2227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CAC242-AF33-5B24-DAB2-115D3992BC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38" y="4253129"/>
            <a:ext cx="2921106" cy="22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B7CA6-F52F-AE06-983D-2737141C7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487943-16B0-CC98-1C3A-D7703B89D0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@Query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en-US" altLang="ko-KR" dirty="0"/>
              <a:t>@Query</a:t>
            </a:r>
            <a:r>
              <a:rPr lang="ko-KR" altLang="en-US" dirty="0"/>
              <a:t>는 직접 사용자 정의 쿼리문을 작성해 복잡한 작업을 가능하게 하는 </a:t>
            </a:r>
            <a:r>
              <a:rPr lang="ko-KR" altLang="en-US" dirty="0" err="1"/>
              <a:t>애너테이션임</a:t>
            </a:r>
            <a:r>
              <a:rPr lang="en-US" altLang="ko-KR" dirty="0"/>
              <a:t>. JPA</a:t>
            </a:r>
            <a:r>
              <a:rPr lang="ko-KR" altLang="en-US" dirty="0"/>
              <a:t>의 기본 메서드는 </a:t>
            </a:r>
            <a:r>
              <a:rPr lang="en-US" altLang="ko-KR" dirty="0"/>
              <a:t>AND, OR, JOIN </a:t>
            </a:r>
            <a:r>
              <a:rPr lang="ko-KR" altLang="en-US" dirty="0"/>
              <a:t>등의 복잡한 조건을 요구하는 경우에 사용하려면 불편할 때가 많고</a:t>
            </a:r>
            <a:r>
              <a:rPr lang="en-US" altLang="ko-KR" dirty="0"/>
              <a:t>, </a:t>
            </a:r>
            <a:r>
              <a:rPr lang="ko-KR" altLang="en-US" dirty="0"/>
              <a:t>성능 저하 우려가 </a:t>
            </a:r>
            <a:r>
              <a:rPr lang="ko-KR" altLang="en-US" dirty="0" err="1"/>
              <a:t>있에</a:t>
            </a:r>
            <a:r>
              <a:rPr lang="ko-KR" altLang="en-US" dirty="0"/>
              <a:t> 직접 쿼리문을 작성하는 것이 효율적임</a:t>
            </a:r>
            <a:r>
              <a:rPr lang="en-US" altLang="ko-KR" dirty="0"/>
              <a:t>. </a:t>
            </a:r>
            <a:r>
              <a:rPr lang="ko-KR" altLang="en-US" dirty="0"/>
              <a:t>사용 형식은 다음과 같음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@Query</a:t>
            </a:r>
            <a:r>
              <a:rPr lang="ko-KR" altLang="en-US" dirty="0"/>
              <a:t>의 쿼리문은 일반 </a:t>
            </a:r>
            <a:r>
              <a:rPr lang="en-US" altLang="ko-KR" dirty="0"/>
              <a:t>SQL </a:t>
            </a:r>
            <a:r>
              <a:rPr lang="ko-KR" altLang="en-US" dirty="0"/>
              <a:t>및 </a:t>
            </a:r>
            <a:r>
              <a:rPr lang="en-US" altLang="ko-KR" dirty="0"/>
              <a:t>JPQL</a:t>
            </a:r>
            <a:r>
              <a:rPr lang="ko-KR" altLang="en-US" dirty="0"/>
              <a:t>로 쿼리를 작성할 수 있음</a:t>
            </a:r>
            <a:r>
              <a:rPr lang="en-US" altLang="ko-KR" dirty="0"/>
              <a:t>. </a:t>
            </a:r>
            <a:r>
              <a:rPr lang="ko-KR" altLang="en-US" dirty="0"/>
              <a:t>기본값은 </a:t>
            </a:r>
            <a:r>
              <a:rPr lang="en-US" altLang="ko-KR" dirty="0"/>
              <a:t>JPQL</a:t>
            </a:r>
            <a:r>
              <a:rPr lang="ko-KR" altLang="en-US" dirty="0"/>
              <a:t>로 작성 가능하고</a:t>
            </a:r>
            <a:r>
              <a:rPr lang="en-US" altLang="ko-KR" dirty="0"/>
              <a:t>, </a:t>
            </a:r>
            <a:r>
              <a:rPr lang="ko-KR" altLang="en-US" dirty="0"/>
              <a:t>일반 </a:t>
            </a:r>
            <a:r>
              <a:rPr lang="en-US" altLang="ko-KR" dirty="0"/>
              <a:t>SQL</a:t>
            </a:r>
            <a:r>
              <a:rPr lang="ko-KR" altLang="en-US" dirty="0"/>
              <a:t>로 작성하려면 옵션</a:t>
            </a:r>
            <a:r>
              <a:rPr lang="en-US" altLang="ko-KR" dirty="0"/>
              <a:t>(</a:t>
            </a:r>
            <a:r>
              <a:rPr lang="en-US" altLang="ko-KR" dirty="0" err="1"/>
              <a:t>nativeQuery</a:t>
            </a:r>
            <a:r>
              <a:rPr lang="en-US" altLang="ko-KR" dirty="0"/>
              <a:t> = true, default false) </a:t>
            </a:r>
            <a:r>
              <a:rPr lang="ko-KR" altLang="en-US" dirty="0"/>
              <a:t>설정해야 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D7ECC5-DF6C-15C7-8BC3-E0EC2243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D64F13-5A5E-F14D-C28E-47E5C4392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916" y="3013101"/>
            <a:ext cx="7206184" cy="14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0E7ED-43F1-5EC2-7C6F-5FFA9CAE5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901BE3-3933-BEC8-2EFE-8BFA2E44A3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@Query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ko-KR" altLang="en-US" dirty="0"/>
              <a:t>스프링 데이터 </a:t>
            </a:r>
            <a:r>
              <a:rPr lang="en-US" altLang="ko-KR" dirty="0"/>
              <a:t>JPA</a:t>
            </a:r>
            <a:r>
              <a:rPr lang="ko-KR" altLang="en-US" dirty="0"/>
              <a:t>의 </a:t>
            </a:r>
            <a:r>
              <a:rPr lang="en-US" altLang="ko-KR" dirty="0"/>
              <a:t>@Query</a:t>
            </a:r>
            <a:r>
              <a:rPr lang="ko-KR" altLang="en-US" dirty="0"/>
              <a:t>를 이용해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조회하는 예</a:t>
            </a:r>
            <a:r>
              <a:rPr lang="en-US" altLang="ko-KR" dirty="0"/>
              <a:t>.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springbootDB</a:t>
            </a:r>
            <a:r>
              <a:rPr lang="en-US" altLang="ko-KR" dirty="0"/>
              <a:t>, </a:t>
            </a:r>
            <a:r>
              <a:rPr lang="ko-KR" altLang="en-US" dirty="0"/>
              <a:t>엔티티 클래스는 </a:t>
            </a:r>
            <a:r>
              <a:rPr lang="en-US" altLang="ko-KR" dirty="0"/>
              <a:t>Member </a:t>
            </a:r>
            <a:r>
              <a:rPr lang="ko-KR" altLang="en-US" dirty="0"/>
              <a:t>사용</a:t>
            </a:r>
            <a:r>
              <a:rPr lang="en-US" altLang="ko-KR" dirty="0"/>
              <a:t>. </a:t>
            </a:r>
            <a:r>
              <a:rPr lang="ko-KR" altLang="en-US" dirty="0"/>
              <a:t>그리고 앞의 </a:t>
            </a:r>
            <a:r>
              <a:rPr lang="en-US" altLang="ko-KR" dirty="0"/>
              <a:t>JPA </a:t>
            </a:r>
            <a:r>
              <a:rPr lang="ko-KR" altLang="en-US" dirty="0"/>
              <a:t>기본 메서드를 이용해 구현한 예를 </a:t>
            </a:r>
            <a:r>
              <a:rPr lang="en-US" altLang="ko-KR" dirty="0"/>
              <a:t>@Query</a:t>
            </a:r>
            <a:r>
              <a:rPr lang="ko-KR" altLang="en-US" dirty="0"/>
              <a:t>로 변경한 것으로 실행 결과는 동일함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495075-9432-342D-B2C2-11897B99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AF364-6547-C132-BD22-282B3B3D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801" y="2828994"/>
            <a:ext cx="6482398" cy="19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1614-998A-1B1E-C1CF-FF4D30209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CB10A3-1CCE-66FE-3231-C43B644085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@Query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13DD99-76FA-8492-CF01-FB1A7EB8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2D1BD1-A484-F5D9-CBE3-4E798DEE5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754" y="1683815"/>
            <a:ext cx="3387576" cy="50381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B5650F-86E0-F34F-084B-45702D9E1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83815"/>
            <a:ext cx="3768978" cy="1685350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1020F2DB-EFC5-452F-0A36-57BFBC3BF1C0}"/>
              </a:ext>
            </a:extLst>
          </p:cNvPr>
          <p:cNvSpPr txBox="1">
            <a:spLocks/>
          </p:cNvSpPr>
          <p:nvPr/>
        </p:nvSpPr>
        <p:spPr>
          <a:xfrm>
            <a:off x="3970583" y="3488836"/>
            <a:ext cx="5160119" cy="326091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바로 위의 </a:t>
            </a:r>
            <a:r>
              <a:rPr lang="en-US" altLang="ko-KR" dirty="0"/>
              <a:t>JSQL </a:t>
            </a:r>
            <a:r>
              <a:rPr lang="ko-KR" altLang="en-US" dirty="0"/>
              <a:t>쿼리문을 일반 </a:t>
            </a:r>
            <a:r>
              <a:rPr lang="en-US" altLang="ko-KR" dirty="0"/>
              <a:t>SQL </a:t>
            </a:r>
            <a:r>
              <a:rPr lang="ko-KR" altLang="en-US" dirty="0"/>
              <a:t>쿼리문으로 변경한 것임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삽입이나 조회를 할 때 데이터가 많은 경우 즉</a:t>
            </a:r>
            <a:r>
              <a:rPr lang="en-US" altLang="ko-KR" dirty="0"/>
              <a:t>, @param</a:t>
            </a:r>
            <a:r>
              <a:rPr lang="ko-KR" altLang="en-US" dirty="0"/>
              <a:t>이 많을 때는 도메인 객체로 다음과 같이 작성할 수 있음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790575" lvl="2" indent="-342900">
              <a:buFont typeface="+mj-ea"/>
              <a:buAutoNum type="circleNumDbPlain"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678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69445-476D-4805-5734-938DB824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1A3B123-60C6-0677-B64C-22584101D0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설치 </a:t>
            </a:r>
            <a:r>
              <a:rPr lang="en-US" altLang="ko-KR" dirty="0"/>
              <a:t>- MySQL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MySQL </a:t>
            </a:r>
            <a:r>
              <a:rPr lang="ko-KR" altLang="en-US" b="1" dirty="0"/>
              <a:t>다운로드</a:t>
            </a:r>
            <a:r>
              <a:rPr lang="en-US" altLang="ko-KR" b="1" dirty="0"/>
              <a:t>: </a:t>
            </a:r>
            <a:r>
              <a:rPr lang="ko-KR" altLang="en-US" dirty="0"/>
              <a:t>웹 브라우저에서 </a:t>
            </a:r>
            <a:r>
              <a:rPr lang="en-US" altLang="ko-KR" dirty="0"/>
              <a:t>MySQL </a:t>
            </a:r>
            <a:r>
              <a:rPr lang="ko-KR" altLang="en-US" dirty="0"/>
              <a:t>다운로드 사이트</a:t>
            </a:r>
            <a:r>
              <a:rPr lang="en-US" altLang="ko-KR" dirty="0"/>
              <a:t>(http://dev.mysql.com/downloads/)</a:t>
            </a:r>
            <a:r>
              <a:rPr lang="ko-KR" altLang="en-US" dirty="0"/>
              <a:t>에 접속하고 </a:t>
            </a:r>
            <a:r>
              <a:rPr lang="en-US" altLang="ko-KR" dirty="0"/>
              <a:t>MySQL Installer for Windows </a:t>
            </a:r>
            <a:r>
              <a:rPr lang="ko-KR" altLang="en-US" dirty="0"/>
              <a:t>선택</a:t>
            </a:r>
            <a:r>
              <a:rPr lang="en-US" altLang="ko-KR" dirty="0"/>
              <a:t>. MySQL Installer 8.0.xx</a:t>
            </a:r>
            <a:r>
              <a:rPr lang="ko-KR" altLang="en-US" dirty="0"/>
              <a:t>의 </a:t>
            </a:r>
            <a:r>
              <a:rPr lang="en-US" altLang="ko-KR" dirty="0"/>
              <a:t>Microsoft Windows </a:t>
            </a:r>
            <a:r>
              <a:rPr lang="ko-KR" altLang="en-US" dirty="0"/>
              <a:t>선택 후 </a:t>
            </a:r>
            <a:r>
              <a:rPr lang="en-US" altLang="ko-KR" dirty="0"/>
              <a:t>Download </a:t>
            </a:r>
            <a:r>
              <a:rPr lang="ko-KR" altLang="en-US" dirty="0"/>
              <a:t>클릭해 설치 파일 다운로드</a:t>
            </a:r>
            <a:r>
              <a:rPr lang="en-US" altLang="ko-KR" dirty="0"/>
              <a:t>. </a:t>
            </a:r>
            <a:r>
              <a:rPr lang="ko-KR" altLang="en-US" dirty="0"/>
              <a:t>두 개의 다운로드 파일이 있는데 위쪽은 웹으로 </a:t>
            </a:r>
            <a:r>
              <a:rPr lang="ko-KR" altLang="en-US" dirty="0" err="1"/>
              <a:t>내려받는</a:t>
            </a:r>
            <a:r>
              <a:rPr lang="ko-KR" altLang="en-US" dirty="0"/>
              <a:t> 것이고 아래쪽은 실행 파일을 </a:t>
            </a:r>
            <a:r>
              <a:rPr lang="ko-KR" altLang="en-US" dirty="0" err="1"/>
              <a:t>내려받는</a:t>
            </a:r>
            <a:r>
              <a:rPr lang="ko-KR" altLang="en-US" dirty="0"/>
              <a:t> 것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9D0311-D4B0-9A96-C7BA-7960FD8B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458F8-6C1F-BE19-B268-0CD044F71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02" y="2981216"/>
            <a:ext cx="5371995" cy="36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2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1BD15-DC7A-92B3-2AD2-DFFAE086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D3F2DF2-194E-2650-4F3B-552DB17F81B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@Query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50D9486-AB8A-BFC6-0B0E-52B79C39E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0FF4D9-7DA1-822B-50BE-A69C8F77A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809" y="1914626"/>
            <a:ext cx="6482398" cy="18718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C40FAC-6460-90BC-4818-B8EA3F6FE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09" y="4029911"/>
            <a:ext cx="6482398" cy="18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9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CCDAC-838A-EE91-565C-A1615DBC7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C92C04-8782-F821-0175-9228A99FDE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@Query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2E7A67-0B00-D7C1-ECCB-D063045C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63396-3378-6D7A-8FA7-6B725A34B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067" y="1683767"/>
            <a:ext cx="3641418" cy="8750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3FE7C0-09EC-6965-A62D-FB0BC4F320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683767"/>
            <a:ext cx="3350754" cy="49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3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C08A9-B887-9F91-D473-CB2F2D95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8ADE59-7252-5A75-A013-30C0465A7EA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@Query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앞의 </a:t>
            </a:r>
            <a:r>
              <a:rPr lang="en-US" altLang="ko-KR" dirty="0"/>
              <a:t>JPA </a:t>
            </a:r>
            <a:r>
              <a:rPr lang="ko-KR" altLang="en-US" dirty="0"/>
              <a:t>기본 메서드에서 구현한 </a:t>
            </a:r>
            <a:r>
              <a:rPr lang="en-US" altLang="ko-KR" dirty="0"/>
              <a:t>viewPage02.html, viewPage02_new.html, viewPage02_edit.html</a:t>
            </a:r>
            <a:r>
              <a:rPr lang="ko-KR" altLang="en-US" dirty="0"/>
              <a:t>과 동일하며 </a:t>
            </a:r>
            <a:r>
              <a:rPr lang="en-US" altLang="ko-KR" dirty="0"/>
              <a:t>URL </a:t>
            </a:r>
            <a:r>
              <a:rPr lang="ko-KR" altLang="en-US" dirty="0"/>
              <a:t>요청은 </a:t>
            </a:r>
            <a:r>
              <a:rPr lang="en-US" altLang="ko-KR" dirty="0"/>
              <a:t>exam02</a:t>
            </a:r>
            <a:r>
              <a:rPr lang="ko-KR" altLang="en-US" dirty="0"/>
              <a:t>에서 </a:t>
            </a:r>
            <a:r>
              <a:rPr lang="en-US" altLang="ko-KR" dirty="0"/>
              <a:t>exam03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2DB2E1-CF7E-1475-907C-91A2795C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108578-5AB5-F54C-5516-2FDA956D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272" y="1810684"/>
            <a:ext cx="4615456" cy="29967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082F6-2D54-CBED-49E7-83D64143D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272" y="5131226"/>
            <a:ext cx="4615456" cy="53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9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474DB-4B45-BA3B-9443-980026E73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917E821-28F8-9387-2A4F-8D6601277A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en-US" altLang="ko-KR" dirty="0" err="1"/>
              <a:t>EntityManager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en-US" altLang="ko-KR" dirty="0" err="1"/>
              <a:t>EntityManager</a:t>
            </a:r>
            <a:r>
              <a:rPr lang="ko-KR" altLang="en-US" dirty="0"/>
              <a:t>는 엔티티를 관리하는 역할을 수행하는 인터페이스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 등의 엔티티와 관련된 모든 일 수행함</a:t>
            </a:r>
            <a:r>
              <a:rPr lang="en-US" altLang="ko-KR" dirty="0"/>
              <a:t>. JPA</a:t>
            </a:r>
            <a:r>
              <a:rPr lang="ko-KR" altLang="en-US" dirty="0"/>
              <a:t>는 </a:t>
            </a:r>
            <a:r>
              <a:rPr lang="en-US" altLang="ko-KR" dirty="0" err="1"/>
              <a:t>EntityManager</a:t>
            </a:r>
            <a:r>
              <a:rPr lang="ko-KR" altLang="en-US" dirty="0"/>
              <a:t>와 영속성 </a:t>
            </a:r>
            <a:r>
              <a:rPr lang="ko-KR" altLang="en-US" dirty="0" err="1"/>
              <a:t>콘텍스트</a:t>
            </a:r>
            <a:r>
              <a:rPr lang="en-US" altLang="ko-KR" dirty="0"/>
              <a:t>(</a:t>
            </a:r>
            <a:r>
              <a:rPr lang="en-US" altLang="ko-KR" dirty="0" err="1"/>
              <a:t>PersistenceContext</a:t>
            </a:r>
            <a:r>
              <a:rPr lang="en-US" altLang="ko-KR" dirty="0"/>
              <a:t>)</a:t>
            </a:r>
            <a:r>
              <a:rPr lang="ko-KR" altLang="en-US" dirty="0"/>
              <a:t>를 통해 데이터의 상태 변화를 감지하고 필요한 쿼리를 자동으로 수행함</a:t>
            </a:r>
            <a:r>
              <a:rPr lang="en-US" altLang="ko-KR" dirty="0"/>
              <a:t>. </a:t>
            </a:r>
            <a:r>
              <a:rPr lang="ko-KR" altLang="en-US" dirty="0"/>
              <a:t>사용 형식은 다음과 같음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EntityManager</a:t>
            </a:r>
            <a:r>
              <a:rPr lang="ko-KR" altLang="en-US" dirty="0"/>
              <a:t>는 </a:t>
            </a:r>
            <a:r>
              <a:rPr lang="en-US" altLang="ko-KR" dirty="0" err="1"/>
              <a:t>JpaRespository</a:t>
            </a:r>
            <a:r>
              <a:rPr lang="en-US" altLang="ko-KR" dirty="0"/>
              <a:t> </a:t>
            </a:r>
            <a:r>
              <a:rPr lang="ko-KR" altLang="en-US" dirty="0"/>
              <a:t>인터페이스에서 </a:t>
            </a:r>
            <a:r>
              <a:rPr lang="en-US" altLang="ko-KR" dirty="0"/>
              <a:t>&lt;Entity, ID&gt; </a:t>
            </a:r>
            <a:r>
              <a:rPr lang="ko-KR" altLang="en-US" dirty="0"/>
              <a:t>형식으로 사용하는 것에 의존하지 않거나 사용할 수 없는 경우에 사용자 정의 저장소를 생성해 사용함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EDD876-536F-DC42-A7B1-153ECF82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06EF0-0A3E-1465-76BE-8AD3B7C64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801" y="2885309"/>
            <a:ext cx="6482398" cy="180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0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BED1C-5862-CF27-D853-76419445E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3E3EC1-22E5-46C5-92FD-0CBD4821540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en-US" altLang="ko-KR" dirty="0" err="1"/>
              <a:t>EntityManager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en-US" altLang="ko-KR" dirty="0" err="1"/>
              <a:t>EntityManager</a:t>
            </a:r>
            <a:r>
              <a:rPr lang="ko-KR" altLang="en-US" dirty="0"/>
              <a:t>는 데이터베이스 테이블과 </a:t>
            </a:r>
            <a:r>
              <a:rPr lang="ko-KR" altLang="en-US" dirty="0" err="1"/>
              <a:t>매핑되는</a:t>
            </a:r>
            <a:r>
              <a:rPr lang="ko-KR" altLang="en-US" dirty="0"/>
              <a:t> 객체인 엔티티에 </a:t>
            </a:r>
            <a:r>
              <a:rPr lang="en-US" altLang="ko-KR" dirty="0"/>
              <a:t>CRUD </a:t>
            </a:r>
            <a:r>
              <a:rPr lang="ko-KR" altLang="en-US" dirty="0"/>
              <a:t>작업 수행하는 쿼리문을 실행하는 메서드 제공함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2C4B7F-DFF5-3E17-4FD5-34D85F4B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9B1106-78FA-964D-5409-A663DB511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801" y="2512664"/>
            <a:ext cx="6482398" cy="15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2652F-5134-1634-F0E1-578B9F286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023436-9A70-1EE7-D219-3394393B3D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1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en-US" altLang="ko-KR" dirty="0" err="1"/>
              <a:t>EntityManager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en-US" altLang="ko-KR" dirty="0"/>
              <a:t>Query </a:t>
            </a:r>
            <a:r>
              <a:rPr lang="ko-KR" altLang="en-US" dirty="0"/>
              <a:t>인터페이스는 </a:t>
            </a:r>
            <a:r>
              <a:rPr lang="en-US" altLang="ko-KR" dirty="0" err="1"/>
              <a:t>EntityManager</a:t>
            </a:r>
            <a:r>
              <a:rPr lang="ko-KR" altLang="en-US" dirty="0"/>
              <a:t>의 쿼리문을 통해 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조회 등의 실행 결과 값을 가져오거나 쿼리문의 매개변수에 연결되는 값을 설정하는 메서드 다음과 같이 제공함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6A0C09C-F7E7-6793-168F-A52B76EF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E66494-56A5-E502-5C41-23E4690236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799" y="2739730"/>
            <a:ext cx="7202402" cy="33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3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756DD-1CFD-C4D4-1391-C149175B5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A429B46-5835-C252-9685-3623D444F1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en-US" altLang="ko-KR" dirty="0" err="1"/>
              <a:t>EntityManager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r>
              <a:rPr lang="en-US" altLang="ko-KR" dirty="0" err="1"/>
              <a:t>EntityManager</a:t>
            </a:r>
            <a:r>
              <a:rPr lang="ko-KR" altLang="en-US" dirty="0"/>
              <a:t>를 이용해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조회하는 예</a:t>
            </a:r>
            <a:r>
              <a:rPr lang="en-US" altLang="ko-KR" dirty="0"/>
              <a:t>. </a:t>
            </a:r>
            <a:r>
              <a:rPr lang="ko-KR" altLang="en-US" dirty="0"/>
              <a:t>데이터베이스는 </a:t>
            </a:r>
            <a:r>
              <a:rPr lang="en-US" altLang="ko-KR" dirty="0" err="1"/>
              <a:t>springbootDB</a:t>
            </a:r>
            <a:r>
              <a:rPr lang="en-US" altLang="ko-KR" dirty="0"/>
              <a:t>, </a:t>
            </a:r>
            <a:r>
              <a:rPr lang="ko-KR" altLang="en-US" dirty="0"/>
              <a:t>엔티티 클래스는 </a:t>
            </a:r>
            <a:r>
              <a:rPr lang="en-US" altLang="ko-KR" dirty="0"/>
              <a:t>Member</a:t>
            </a:r>
            <a:r>
              <a:rPr lang="ko-KR" altLang="en-US" dirty="0"/>
              <a:t>를 사용하며 앞에서 구현한 예와 실행 결과는 동일함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CB55A0-A403-A629-A781-9154D99C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6668D1-3FF3-F950-957F-020134BDB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647" y="2344301"/>
            <a:ext cx="3437354" cy="4407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D4D2D0-C3EF-626D-6B16-B73817751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21" y="2344301"/>
            <a:ext cx="3563649" cy="34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8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0FFB-45D8-E167-59C4-86CBC8BC6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F3EF72-CA82-7E11-3742-39E6EAE468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JPA</a:t>
            </a:r>
            <a:r>
              <a:rPr lang="ko-KR" altLang="en-US" dirty="0"/>
              <a:t>를 활용한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  <a:r>
              <a:rPr lang="en-US" altLang="ko-KR" dirty="0"/>
              <a:t> - </a:t>
            </a:r>
            <a:r>
              <a:rPr lang="en-US" altLang="ko-KR" dirty="0" err="1"/>
              <a:t>EntityManager</a:t>
            </a:r>
            <a:r>
              <a:rPr lang="ko-KR" altLang="en-US" dirty="0"/>
              <a:t>를 이용한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3F19C48-721C-1A7D-206B-21871887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48A523-3BAC-081C-D099-C98A0D4E0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131" y="1626283"/>
            <a:ext cx="3838869" cy="2006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0DCF2B-88E6-534B-E4AA-270AC5272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2273" y="1540367"/>
            <a:ext cx="3554786" cy="47192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487380-FC14-A36D-C64B-0549244652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26" y="6287588"/>
            <a:ext cx="3548133" cy="41392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DD09886B-F85B-9314-CD75-0296881E7FF9}"/>
              </a:ext>
            </a:extLst>
          </p:cNvPr>
          <p:cNvSpPr txBox="1">
            <a:spLocks/>
          </p:cNvSpPr>
          <p:nvPr/>
        </p:nvSpPr>
        <p:spPr>
          <a:xfrm>
            <a:off x="457470" y="4041242"/>
            <a:ext cx="3934258" cy="114444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sz="1400" dirty="0"/>
              <a:t>JPA </a:t>
            </a:r>
            <a:r>
              <a:rPr lang="ko-KR" altLang="en-US" sz="1400" dirty="0"/>
              <a:t>기본 메서드에서 구현한 </a:t>
            </a:r>
            <a:r>
              <a:rPr lang="en-US" altLang="ko-KR" sz="1400" dirty="0"/>
              <a:t>viewPage02.html, viewPage02_new.html, viewPage02_edit.html</a:t>
            </a:r>
            <a:r>
              <a:rPr lang="ko-KR" altLang="en-US" sz="1400" dirty="0"/>
              <a:t>은 동일하며 </a:t>
            </a:r>
            <a:r>
              <a:rPr lang="en-US" altLang="ko-KR" sz="1400" dirty="0"/>
              <a:t>URL </a:t>
            </a:r>
            <a:r>
              <a:rPr lang="ko-KR" altLang="en-US" sz="1400" dirty="0"/>
              <a:t>요청은 </a:t>
            </a:r>
            <a:r>
              <a:rPr lang="en-US" altLang="ko-KR" sz="1400" dirty="0"/>
              <a:t>exam02</a:t>
            </a:r>
            <a:r>
              <a:rPr lang="ko-KR" altLang="en-US" sz="1400" dirty="0"/>
              <a:t>에서 </a:t>
            </a:r>
            <a:r>
              <a:rPr lang="en-US" altLang="ko-KR" sz="1400" dirty="0"/>
              <a:t>exam04</a:t>
            </a:r>
            <a:r>
              <a:rPr lang="ko-KR" altLang="en-US" sz="1400" dirty="0"/>
              <a:t>로 변경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783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7E8F-A416-0117-33C3-02F099CAB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2ABD78-348E-90D2-68D7-547B2C4D37E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</a:t>
            </a:r>
          </a:p>
          <a:p>
            <a:pPr lvl="1">
              <a:defRPr/>
            </a:pPr>
            <a:r>
              <a:rPr lang="ko-KR" altLang="en-US" dirty="0"/>
              <a:t>관계형 데이터베이스의 테이블은 외래 키</a:t>
            </a:r>
            <a:r>
              <a:rPr lang="en-US" altLang="ko-KR" dirty="0"/>
              <a:t>(foreign key)</a:t>
            </a:r>
            <a:r>
              <a:rPr lang="ko-KR" altLang="en-US" dirty="0"/>
              <a:t>를 사용해 조인</a:t>
            </a:r>
            <a:r>
              <a:rPr lang="en-US" altLang="ko-KR" dirty="0"/>
              <a:t>(join) </a:t>
            </a:r>
            <a:r>
              <a:rPr lang="ko-KR" altLang="en-US" dirty="0"/>
              <a:t>하면 상대 테이블을 참조할 수 있지만</a:t>
            </a:r>
            <a:r>
              <a:rPr lang="en-US" altLang="ko-KR" dirty="0"/>
              <a:t>, </a:t>
            </a:r>
            <a:r>
              <a:rPr lang="ko-KR" altLang="en-US" dirty="0"/>
              <a:t>객체는 그럴 수 없음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JPA</a:t>
            </a:r>
            <a:r>
              <a:rPr lang="ko-KR" altLang="en-US" dirty="0"/>
              <a:t>에서는 객체</a:t>
            </a:r>
            <a:r>
              <a:rPr lang="en-US" altLang="ko-KR" dirty="0"/>
              <a:t>(=</a:t>
            </a:r>
            <a:r>
              <a:rPr lang="ko-KR" altLang="en-US" dirty="0"/>
              <a:t>엔티티</a:t>
            </a:r>
            <a:r>
              <a:rPr lang="en-US" altLang="ko-KR" dirty="0"/>
              <a:t>) </a:t>
            </a:r>
            <a:r>
              <a:rPr lang="ko-KR" altLang="en-US" dirty="0"/>
              <a:t>간의 연관 관계를 설정해 엔티티를 참조할 수 있음</a:t>
            </a:r>
            <a:r>
              <a:rPr lang="en-US" altLang="ko-KR" dirty="0"/>
              <a:t>. </a:t>
            </a:r>
            <a:r>
              <a:rPr lang="ko-KR" altLang="en-US" dirty="0"/>
              <a:t>이러한 엔티티가 연관 관계를 맺을 때에는 단방향과 양방향이 존재하고</a:t>
            </a:r>
            <a:r>
              <a:rPr lang="en-US" altLang="ko-KR" dirty="0"/>
              <a:t>, @OneToOne(1:1), @OneToMany(1:N), @ManyToOne(N:1), @ManyToMany(N:N) </a:t>
            </a:r>
            <a:r>
              <a:rPr lang="ko-KR" altLang="en-US" dirty="0"/>
              <a:t>등의 다양한 연관 관계를 맺을 수 있음</a:t>
            </a:r>
          </a:p>
          <a:p>
            <a:pPr lvl="1">
              <a:defRPr/>
            </a:pPr>
            <a:r>
              <a:rPr lang="ko-KR" altLang="en-US" dirty="0"/>
              <a:t>엔티티를 연관 관계로 만들려면 주 엔티티와 상태 엔티티를 정해야 함</a:t>
            </a:r>
            <a:r>
              <a:rPr lang="en-US" altLang="ko-KR" dirty="0"/>
              <a:t>. </a:t>
            </a:r>
            <a:r>
              <a:rPr lang="ko-KR" altLang="en-US" dirty="0"/>
              <a:t>연관 관계를 갖는 두 엔티티에서 외래 키를 갖는 엔티티가 주 엔티티가 됨</a:t>
            </a:r>
            <a:r>
              <a:rPr lang="en-US" altLang="ko-KR" dirty="0"/>
              <a:t>. </a:t>
            </a:r>
            <a:r>
              <a:rPr lang="ko-KR" altLang="en-US" dirty="0"/>
              <a:t>주 엔티티만이 외래 키를 관리</a:t>
            </a:r>
            <a:r>
              <a:rPr lang="en-US" altLang="ko-KR" dirty="0"/>
              <a:t>(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할 수 있고</a:t>
            </a:r>
            <a:r>
              <a:rPr lang="en-US" altLang="ko-KR" dirty="0"/>
              <a:t>, </a:t>
            </a:r>
            <a:r>
              <a:rPr lang="ko-KR" altLang="en-US" dirty="0"/>
              <a:t>주 엔티티가 아닌 엔티티는 읽기만 할 수 있음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413350-03E7-F4EE-3A63-9BBC6DD5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1D35B1-840E-715D-0AC6-2519DEAE06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5277" y="3800967"/>
            <a:ext cx="5047298" cy="27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A432B-24B1-2054-8068-CE586A91D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E58B4A7-2177-A63D-8D94-F8D3579CE7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@OneToOne </a:t>
            </a:r>
            <a:r>
              <a:rPr lang="ko-KR" altLang="en-US" dirty="0"/>
              <a:t>연관 관계</a:t>
            </a:r>
          </a:p>
          <a:p>
            <a:pPr lvl="1">
              <a:defRPr/>
            </a:pPr>
            <a:r>
              <a:rPr lang="en-US" altLang="ko-KR" dirty="0"/>
              <a:t>@OneToOne</a:t>
            </a:r>
            <a:r>
              <a:rPr lang="ko-KR" altLang="en-US" dirty="0"/>
              <a:t>은 </a:t>
            </a:r>
            <a:r>
              <a:rPr lang="en-US" altLang="ko-KR" dirty="0"/>
              <a:t>1:1 </a:t>
            </a:r>
            <a:r>
              <a:rPr lang="ko-KR" altLang="en-US" dirty="0"/>
              <a:t>연관 관계 설정하는 </a:t>
            </a:r>
            <a:r>
              <a:rPr lang="ko-KR" altLang="en-US" dirty="0" err="1"/>
              <a:t>애너테이션으로</a:t>
            </a:r>
            <a:r>
              <a:rPr lang="ko-KR" altLang="en-US" dirty="0"/>
              <a:t> 두 엔티티</a:t>
            </a:r>
            <a:r>
              <a:rPr lang="en-US" altLang="ko-KR" dirty="0"/>
              <a:t>(=</a:t>
            </a:r>
            <a:r>
              <a:rPr lang="ko-KR" altLang="en-US" dirty="0"/>
              <a:t>테이블</a:t>
            </a:r>
            <a:r>
              <a:rPr lang="en-US" altLang="ko-KR" dirty="0"/>
              <a:t>) </a:t>
            </a:r>
            <a:r>
              <a:rPr lang="ko-KR" altLang="en-US" dirty="0"/>
              <a:t>간에 서로 하나의 관계만 가지며 두 엔티티 중에 외래 키를 선택해 가질 수 있음</a:t>
            </a:r>
            <a:r>
              <a:rPr lang="en-US" altLang="ko-KR" dirty="0"/>
              <a:t>. </a:t>
            </a:r>
            <a:r>
              <a:rPr lang="ko-KR" altLang="en-US" dirty="0"/>
              <a:t>이때 외래 키는 데이터베이스에서 중복되지 않은 유일성</a:t>
            </a:r>
            <a:r>
              <a:rPr lang="en-US" altLang="ko-KR" dirty="0"/>
              <a:t>(unique)</a:t>
            </a:r>
            <a:r>
              <a:rPr lang="ko-KR" altLang="en-US" dirty="0"/>
              <a:t>을 가져야 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EDFFC3-1AD4-8136-DEEB-A33B6B7B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</p:spTree>
    <p:extLst>
      <p:ext uri="{BB962C8B-B14F-4D97-AF65-F5344CB8AC3E}">
        <p14:creationId xmlns:p14="http://schemas.microsoft.com/office/powerpoint/2010/main" val="17319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C6703-3F06-31AC-223A-0D16BC515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28A5B67-E9C1-E348-C508-AE4B33A69D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설치 </a:t>
            </a:r>
            <a:r>
              <a:rPr lang="en-US" altLang="ko-KR" dirty="0"/>
              <a:t>- MySQL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설치 유형 선택</a:t>
            </a:r>
            <a:r>
              <a:rPr lang="en-US" altLang="ko-KR" b="1" dirty="0"/>
              <a:t>: </a:t>
            </a:r>
            <a:r>
              <a:rPr lang="ko-KR" altLang="en-US" dirty="0"/>
              <a:t>다운로드한 설치 패키지 파일인 </a:t>
            </a:r>
            <a:r>
              <a:rPr lang="en-US" altLang="ko-KR" dirty="0"/>
              <a:t>mysql-installer-community-8.0.XXX.msi </a:t>
            </a:r>
            <a:r>
              <a:rPr lang="ko-KR" altLang="en-US" dirty="0" err="1"/>
              <a:t>더블클릭해</a:t>
            </a:r>
            <a:r>
              <a:rPr lang="ko-KR" altLang="en-US" dirty="0"/>
              <a:t> 설치 진행</a:t>
            </a:r>
            <a:r>
              <a:rPr lang="en-US" altLang="ko-KR" dirty="0"/>
              <a:t>. Choosing a Setup Type </a:t>
            </a:r>
            <a:r>
              <a:rPr lang="ko-KR" altLang="en-US" dirty="0"/>
              <a:t>창이 나타나면 사용 목적에 맞게 선택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Custom</a:t>
            </a:r>
            <a:r>
              <a:rPr lang="ko-KR" altLang="en-US" dirty="0"/>
              <a:t>을 선택하고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5440F5-C324-C649-C161-D98F2FF3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62422D-DD47-8ADD-C882-3EC96B2EBA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4688" y="2723466"/>
            <a:ext cx="4774623" cy="36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E731D-74BC-D82B-54A2-F514AF2F9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1C90990-9395-DE81-659E-4C36DDCCD9A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외래 키를 사용한 단방향</a:t>
            </a:r>
          </a:p>
          <a:p>
            <a:pPr lvl="1">
              <a:defRPr/>
            </a:pPr>
            <a:r>
              <a:rPr lang="ko-KR" altLang="en-US" dirty="0"/>
              <a:t>두 엔티티가 관계를 맺을 때</a:t>
            </a:r>
            <a:r>
              <a:rPr lang="en-US" altLang="ko-KR" dirty="0"/>
              <a:t>, </a:t>
            </a:r>
            <a:r>
              <a:rPr lang="ko-KR" altLang="en-US" dirty="0"/>
              <a:t>상대 </a:t>
            </a:r>
            <a:r>
              <a:rPr lang="ko-KR" altLang="en-US" dirty="0" err="1"/>
              <a:t>엔티티만을</a:t>
            </a:r>
            <a:r>
              <a:rPr lang="ko-KR" altLang="en-US" dirty="0"/>
              <a:t> 참조하도록 주 엔티티가 외래 키를 가지는 것이 단방향 관계임</a:t>
            </a:r>
            <a:r>
              <a:rPr lang="en-US" altLang="ko-KR" dirty="0"/>
              <a:t>. </a:t>
            </a:r>
            <a:r>
              <a:rPr lang="ko-KR" altLang="en-US" dirty="0"/>
              <a:t>주 엔티티가 상대 엔티티의 기본 키를 외래 키로 가지려면 다음과 같은 형식 따름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F49AA2-E2EF-8616-023B-09689750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2FFB23-4DB3-F0DF-EE72-018CDEBF26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04" y="2583971"/>
            <a:ext cx="7001391" cy="1092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E8D09C-5967-B49B-B5E1-578C499042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22" y="3970199"/>
            <a:ext cx="5887955" cy="19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FF6B2-5735-3D05-5E98-F688E8FA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93214C-2CE9-E946-143A-EE6D451863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외래 키를 사용한 단방향</a:t>
            </a:r>
          </a:p>
          <a:p>
            <a:pPr lvl="1">
              <a:defRPr/>
            </a:pPr>
            <a:r>
              <a:rPr lang="ko-KR" altLang="en-US" dirty="0"/>
              <a:t>엔티티가 상대 엔티티의 기본 키를 외래 키로 가지는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FB3D4DB-6ABC-CF31-C187-34B43F92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3EBA39-BA9C-33A0-453B-64EA9B16B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08" y="2195646"/>
            <a:ext cx="4123591" cy="24667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36BEAA-E2C1-7153-94C6-9D3B94378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2125" y="2195646"/>
            <a:ext cx="4106051" cy="22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0BA9A-0FCE-F377-1F1F-3FF4C5C6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A3FF72-FCDB-ABFB-1F33-E811F98C48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외래 키를 사용한 단방향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81FF80-6329-4DA6-77A9-815DAD9E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825E18-61DC-757F-1AFF-0C418DB88E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08" y="2195646"/>
            <a:ext cx="4123591" cy="8112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300C0B-D829-DC95-C2B0-9A887C426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142" y="2195646"/>
            <a:ext cx="4106051" cy="1298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A3517D-81BD-1FBB-A962-6BEE4A2712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8" y="2989348"/>
            <a:ext cx="4123591" cy="6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5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74E2-4CA2-A266-2126-0923630B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E4DBF8-3E94-E6BD-F49A-9C7B789F31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외래 키를 사용한 단방향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84B5741-CAE0-A384-B362-2463B5D6E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F47BC7-E136-AD7F-3264-30B6184CD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721" y="2122003"/>
            <a:ext cx="4044367" cy="38901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EA56DB-D658-A89C-621C-4EFF56FE6A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917" y="2122003"/>
            <a:ext cx="4142557" cy="199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3690-C393-A20D-7FC9-A3A29D24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649B2A-0D1B-9308-EF2A-C1C5B1656AB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외래 키를 사용한 단방향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3CFCD2-558F-91D8-FAF1-CBEAAAE7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0DBB42-262B-4A08-9C92-D045E60E4C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516" y="1618882"/>
            <a:ext cx="3952484" cy="39698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B246D3-8295-9898-8833-0B06998E4A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8926" y="1618882"/>
            <a:ext cx="3841351" cy="3726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79FE3F-24EB-1421-6299-A4B177EA0F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49" y="5623360"/>
            <a:ext cx="2317730" cy="973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F745BD-5277-CD1A-C30F-2BCD844B77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2" y="5623360"/>
            <a:ext cx="2981722" cy="9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3EB70-5ACA-2DA7-BA5F-2C226B04D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01D70E-2DCD-7937-9859-21C281C8F58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외래 키를 사용한 양방향</a:t>
            </a:r>
          </a:p>
          <a:p>
            <a:pPr lvl="1">
              <a:defRPr/>
            </a:pPr>
            <a:r>
              <a:rPr lang="ko-KR" altLang="en-US" dirty="0"/>
              <a:t>두 엔티티가 관계를 맺을 때</a:t>
            </a:r>
            <a:r>
              <a:rPr lang="en-US" altLang="ko-KR" dirty="0"/>
              <a:t>, </a:t>
            </a:r>
            <a:r>
              <a:rPr lang="ko-KR" altLang="en-US" dirty="0"/>
              <a:t>서로 참조하는 것이 양방향 관계임</a:t>
            </a:r>
            <a:r>
              <a:rPr lang="en-US" altLang="ko-KR" dirty="0"/>
              <a:t>. </a:t>
            </a:r>
            <a:r>
              <a:rPr lang="ko-KR" altLang="en-US" dirty="0"/>
              <a:t>주 엔티티가 외래 키를 가지기 위해 둘 중에서 주 엔티티 정해야 함</a:t>
            </a:r>
            <a:r>
              <a:rPr lang="en-US" altLang="ko-KR" dirty="0"/>
              <a:t>. </a:t>
            </a:r>
            <a:r>
              <a:rPr lang="ko-KR" altLang="en-US" dirty="0"/>
              <a:t>주 엔티티는 단방향 형식을 그대로 따르고 상대 엔티티는 다음과 같은 형식을 따름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ACDADE1-0D95-6562-9978-FDBB964A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E744F-F3D6-8DAA-EB25-015E15B856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170" y="2552779"/>
            <a:ext cx="7367660" cy="8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87736-D20D-34C0-A7CD-E13D37807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69F016-60B5-0FE3-9ECE-F1F633A8EA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외래 키를 사용한 양방향</a:t>
            </a:r>
          </a:p>
          <a:p>
            <a:pPr lvl="1">
              <a:defRPr/>
            </a:pPr>
            <a:r>
              <a:rPr lang="ko-KR" altLang="en-US" dirty="0"/>
              <a:t>양방향 관계에서는 상대 엔티티를 통해 주 엔티티에 접근할 수 있고 주 엔티티는 조회만 가능함</a:t>
            </a:r>
            <a:r>
              <a:rPr lang="en-US" altLang="ko-KR" dirty="0"/>
              <a:t>. 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상대 엔티티인 상품 정보 객체</a:t>
            </a:r>
            <a:r>
              <a:rPr lang="en-US" altLang="ko-KR" dirty="0"/>
              <a:t>(Detail)</a:t>
            </a:r>
            <a:r>
              <a:rPr lang="ko-KR" altLang="en-US" dirty="0"/>
              <a:t>는 해당 정보를 소유하고 있는 상품 객체</a:t>
            </a:r>
            <a:r>
              <a:rPr lang="en-US" altLang="ko-KR" dirty="0"/>
              <a:t>(Product)</a:t>
            </a:r>
            <a:r>
              <a:rPr lang="ko-KR" altLang="en-US" dirty="0"/>
              <a:t>에 </a:t>
            </a:r>
            <a:r>
              <a:rPr lang="en-US" altLang="ko-KR" dirty="0" err="1"/>
              <a:t>Detail.product</a:t>
            </a:r>
            <a:r>
              <a:rPr lang="en-US" altLang="ko-KR" dirty="0"/>
              <a:t> </a:t>
            </a:r>
            <a:r>
              <a:rPr lang="ko-KR" altLang="en-US" dirty="0"/>
              <a:t>필드 통해 접근할 수 있음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product </a:t>
            </a:r>
            <a:r>
              <a:rPr lang="ko-KR" altLang="en-US" dirty="0"/>
              <a:t>필드는 읽기 전용임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4B5A198-B6F8-5FE2-2E00-FBE4BFBB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F3DFDD-985D-127D-787E-3DC48A2AC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5843" y="2945542"/>
            <a:ext cx="5572314" cy="18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0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8FE3A-8888-C684-0F0F-BD1458A34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ADF948-299F-FB52-9DE1-F70837D70E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외래 키를 사용한 양방향</a:t>
            </a:r>
          </a:p>
          <a:p>
            <a:pPr lvl="1">
              <a:defRPr/>
            </a:pPr>
            <a:r>
              <a:rPr lang="ko-KR" altLang="en-US" dirty="0"/>
              <a:t>주 엔티티가 상대 엔티티의 기본 키를 외래 키로 가지는 예</a:t>
            </a:r>
            <a:r>
              <a:rPr lang="en-US" altLang="ko-KR" dirty="0"/>
              <a:t>. Product </a:t>
            </a:r>
            <a:r>
              <a:rPr lang="ko-KR" altLang="en-US" dirty="0"/>
              <a:t>엔티티는 앞의 예와 동일하고 양방향을 위해 </a:t>
            </a:r>
            <a:r>
              <a:rPr lang="en-US" altLang="ko-KR" dirty="0"/>
              <a:t>Detail </a:t>
            </a:r>
            <a:r>
              <a:rPr lang="ko-KR" altLang="en-US" dirty="0"/>
              <a:t>엔티티에만 다음 내용 추가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4E23FE-F11D-1259-7543-3C6A9BCF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3962CB-6B5E-2D24-4B35-B6FEFEBE7F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0652" y="2258208"/>
            <a:ext cx="5522695" cy="28661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EABFB9-BAE3-A176-1803-C577A2FABA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50" y="5230855"/>
            <a:ext cx="3249848" cy="1366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9A34F2-488C-98BA-B0A1-06C524991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238167"/>
            <a:ext cx="3749655" cy="13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2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25BFE-E3CE-AC4F-2823-8EDD04C3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51769C-41AB-8922-288E-4034CD5704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공유 기본 키를 사용한 양방향</a:t>
            </a:r>
          </a:p>
          <a:p>
            <a:pPr lvl="1">
              <a:defRPr/>
            </a:pPr>
            <a:r>
              <a:rPr lang="ko-KR" altLang="en-US" dirty="0"/>
              <a:t>주 엔티티의 기본 키는 상대 엔티티와 공유하므로 상대 엔티티의 외래 키가 됨</a:t>
            </a:r>
            <a:r>
              <a:rPr lang="en-US" altLang="ko-KR" dirty="0"/>
              <a:t>. </a:t>
            </a:r>
            <a:r>
              <a:rPr lang="ko-KR" altLang="en-US" dirty="0"/>
              <a:t>주 엔티티의 기본 키를 상대 엔티티와 공유하려면 다음과 같이 주 엔티티에 설정해야 하며</a:t>
            </a:r>
            <a:r>
              <a:rPr lang="en-US" altLang="ko-KR" dirty="0"/>
              <a:t>, </a:t>
            </a:r>
            <a:r>
              <a:rPr lang="ko-KR" altLang="en-US" dirty="0"/>
              <a:t>상대 엔티티에서는 주 엔티티의 기본 키에 해당하는 필드를 정의해야 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7C886-692E-3E0E-1B6E-0FDCF180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DE62C-43CC-9FC2-CB2D-99E1F64AC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3944" y="2414931"/>
            <a:ext cx="5216112" cy="2297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608381-D740-1B4B-0DE1-CF3F48004A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5205" y="4996687"/>
            <a:ext cx="4553590" cy="15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0EE41-2B3A-00B8-FEF6-28F8B3A5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9F2AB4-6B21-47B0-4262-AD579C82E5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공유 기본 키를 사용한 양방향</a:t>
            </a:r>
          </a:p>
          <a:p>
            <a:pPr lvl="1">
              <a:defRPr/>
            </a:pPr>
            <a:r>
              <a:rPr lang="ko-KR" altLang="en-US" dirty="0"/>
              <a:t>주 엔티티와 상대 엔티티가 기본 키를 공유하는 예</a:t>
            </a:r>
            <a:r>
              <a:rPr lang="en-US" altLang="ko-KR" dirty="0"/>
              <a:t>. </a:t>
            </a:r>
            <a:r>
              <a:rPr lang="ko-KR" altLang="en-US" dirty="0"/>
              <a:t>주 엔티티 </a:t>
            </a:r>
            <a:r>
              <a:rPr lang="en-US" altLang="ko-KR" dirty="0"/>
              <a:t>Product</a:t>
            </a:r>
            <a:r>
              <a:rPr lang="ko-KR" altLang="en-US" dirty="0"/>
              <a:t>의 기본 키를 </a:t>
            </a:r>
            <a:r>
              <a:rPr lang="en-US" altLang="ko-KR" dirty="0"/>
              <a:t>Detail </a:t>
            </a:r>
            <a:r>
              <a:rPr lang="ko-KR" altLang="en-US" dirty="0"/>
              <a:t>엔티티와 공유하기 위해 </a:t>
            </a:r>
            <a:r>
              <a:rPr lang="en-US" altLang="ko-KR" dirty="0" err="1"/>
              <a:t>Poduct</a:t>
            </a:r>
            <a:r>
              <a:rPr lang="ko-KR" altLang="en-US" dirty="0"/>
              <a:t>와 </a:t>
            </a:r>
            <a:r>
              <a:rPr lang="en-US" altLang="ko-KR" dirty="0"/>
              <a:t>Detail </a:t>
            </a:r>
            <a:r>
              <a:rPr lang="ko-KR" altLang="en-US" dirty="0"/>
              <a:t>엔티티를 다음과 같이 추가 수정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257D3CA-AFE0-F637-118F-178F7254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0D229-38ED-6D45-6B8D-2C55D43CD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349478"/>
            <a:ext cx="4106091" cy="1460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DFFD8F-1872-D948-8725-AFD3F57B41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2421" y="2349478"/>
            <a:ext cx="3802028" cy="273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68FC80-5686-F339-EC53-AE797D35CD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3810149"/>
            <a:ext cx="4106091" cy="11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9EC56-FDA9-4465-E514-852E47282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03BE58-1266-5E5C-F639-C9F82D6529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설치 </a:t>
            </a:r>
            <a:r>
              <a:rPr lang="en-US" altLang="ko-KR" dirty="0"/>
              <a:t>- MySQL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설치 대상 선택</a:t>
            </a:r>
            <a:r>
              <a:rPr lang="en-US" altLang="ko-KR" b="1" dirty="0"/>
              <a:t>: </a:t>
            </a:r>
            <a:r>
              <a:rPr lang="ko-KR" altLang="en-US" dirty="0"/>
              <a:t>설치 대상을 선택하는 </a:t>
            </a:r>
            <a:r>
              <a:rPr lang="en-US" altLang="ko-KR" dirty="0"/>
              <a:t>Select Products </a:t>
            </a:r>
            <a:r>
              <a:rPr lang="ko-KR" altLang="en-US" dirty="0"/>
              <a:t>창이 나타나면 화면 왼쪽 목록에서 </a:t>
            </a:r>
            <a:r>
              <a:rPr lang="en-US" altLang="ko-KR" dirty="0"/>
              <a:t>MySQL Server</a:t>
            </a:r>
            <a:r>
              <a:rPr lang="ko-KR" altLang="en-US" dirty="0"/>
              <a:t>의 아래쪽에 있는 </a:t>
            </a:r>
            <a:r>
              <a:rPr lang="en-US" altLang="ko-KR" dirty="0"/>
              <a:t>MySQL Server 8.0.XX-X64</a:t>
            </a:r>
            <a:r>
              <a:rPr lang="ko-KR" altLang="en-US" dirty="0"/>
              <a:t>와 </a:t>
            </a:r>
            <a:r>
              <a:rPr lang="en-US" altLang="ko-KR" dirty="0"/>
              <a:t>MySQL Connectors</a:t>
            </a:r>
            <a:r>
              <a:rPr lang="ko-KR" altLang="en-US" dirty="0"/>
              <a:t>의 아래쪽에 있는 </a:t>
            </a:r>
            <a:r>
              <a:rPr lang="en-US" altLang="ko-KR" dirty="0"/>
              <a:t>Connection/ODBC 8.0.XX-X64 </a:t>
            </a:r>
            <a:r>
              <a:rPr lang="ko-KR" altLang="en-US" dirty="0"/>
              <a:t>선택 후 오른쪽 방향 초록색 화살표 클릭해 오른쪽 목록으로 이동시킨 뒤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69BBA1-AD56-D996-D0C3-FE87370A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66FA8-38F1-63FA-6817-542AB6A124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4688" y="2834350"/>
            <a:ext cx="4774623" cy="36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43CE7-B153-C843-A58C-F60342AE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9F1A91-87CD-B178-DD5B-A9EF7E74F7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</a:t>
            </a:r>
            <a:r>
              <a:rPr lang="ko-KR" altLang="en-US" dirty="0"/>
              <a:t>공유 기본 키를 사용한 양방향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6A5014-8A51-1827-5477-CFCDAC71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E1B42-D4D6-BED1-B956-40D8B98A8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6328" y="1711325"/>
            <a:ext cx="3397226" cy="4155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811961-5F1B-31EE-13A5-51D24531D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528" y="1711325"/>
            <a:ext cx="3632755" cy="16087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26E8F-4CCC-7067-781D-EBFA52A66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5457504"/>
            <a:ext cx="2273985" cy="9555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57DA55-56CD-8A4A-F8A3-273862F402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81" y="5457503"/>
            <a:ext cx="2949042" cy="9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2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2B2CF-B3AB-6B7B-AE7F-0C28B7A24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BBD59F4-094B-40BD-2DDA-CBD88EEDEA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@ManyToOne</a:t>
            </a:r>
            <a:r>
              <a:rPr lang="ko-KR" altLang="en-US" dirty="0"/>
              <a:t>과 </a:t>
            </a:r>
            <a:r>
              <a:rPr lang="en-US" altLang="ko-KR" dirty="0"/>
              <a:t>@OneToMany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@ManyToOne</a:t>
            </a:r>
            <a:r>
              <a:rPr lang="ko-KR" altLang="en-US" dirty="0"/>
              <a:t>은 </a:t>
            </a:r>
            <a:r>
              <a:rPr lang="en-US" altLang="ko-KR" dirty="0"/>
              <a:t>N:1 </a:t>
            </a:r>
            <a:r>
              <a:rPr lang="ko-KR" altLang="en-US" dirty="0"/>
              <a:t>연관 관계</a:t>
            </a:r>
            <a:r>
              <a:rPr lang="en-US" altLang="ko-KR" dirty="0"/>
              <a:t>, @OneToMany</a:t>
            </a:r>
            <a:r>
              <a:rPr lang="ko-KR" altLang="en-US" dirty="0"/>
              <a:t>는 </a:t>
            </a:r>
            <a:r>
              <a:rPr lang="en-US" altLang="ko-KR" dirty="0"/>
              <a:t>1:N </a:t>
            </a:r>
            <a:r>
              <a:rPr lang="ko-KR" altLang="en-US" dirty="0"/>
              <a:t>연관 관계를 설정하는 </a:t>
            </a:r>
            <a:r>
              <a:rPr lang="ko-KR" altLang="en-US" dirty="0" err="1"/>
              <a:t>애너테이션임</a:t>
            </a:r>
            <a:r>
              <a:rPr lang="en-US" altLang="ko-KR" dirty="0"/>
              <a:t>. 1:N </a:t>
            </a:r>
            <a:r>
              <a:rPr lang="ko-KR" altLang="en-US" dirty="0"/>
              <a:t>또는 </a:t>
            </a:r>
            <a:r>
              <a:rPr lang="en-US" altLang="ko-KR" dirty="0"/>
              <a:t>N:1 </a:t>
            </a:r>
            <a:r>
              <a:rPr lang="ko-KR" altLang="en-US" dirty="0"/>
              <a:t>관계에서 관계형 데이터베이스처럼 외래 키는 항상 </a:t>
            </a:r>
            <a:r>
              <a:rPr lang="en-US" altLang="ko-KR" dirty="0"/>
              <a:t>N</a:t>
            </a:r>
            <a:r>
              <a:rPr lang="ko-KR" altLang="en-US" dirty="0"/>
              <a:t>쪽 테이블이 가지므로 </a:t>
            </a:r>
            <a:r>
              <a:rPr lang="en-US" altLang="ko-KR" dirty="0"/>
              <a:t>N</a:t>
            </a:r>
            <a:r>
              <a:rPr lang="ko-KR" altLang="en-US" dirty="0"/>
              <a:t>쪽 테이블이 주 테이블이 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60231E-0FA7-A101-EA42-C135BF8B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</p:spTree>
    <p:extLst>
      <p:ext uri="{BB962C8B-B14F-4D97-AF65-F5344CB8AC3E}">
        <p14:creationId xmlns:p14="http://schemas.microsoft.com/office/powerpoint/2010/main" val="17289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8E59-278F-693C-C01F-D2363AD14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9AE560-06B9-8AF1-0993-8EEB88D3663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N:1 </a:t>
            </a:r>
            <a:r>
              <a:rPr lang="ko-KR" altLang="en-US" dirty="0"/>
              <a:t>관계 매핑의 단방향</a:t>
            </a:r>
          </a:p>
          <a:p>
            <a:pPr lvl="1">
              <a:defRPr/>
            </a:pPr>
            <a:r>
              <a:rPr lang="ko-KR" altLang="en-US" dirty="0"/>
              <a:t>주 엔티티에서 상대 </a:t>
            </a:r>
            <a:r>
              <a:rPr lang="ko-KR" altLang="en-US" dirty="0" err="1"/>
              <a:t>엔티티만을</a:t>
            </a:r>
            <a:r>
              <a:rPr lang="ko-KR" altLang="en-US" dirty="0"/>
              <a:t> 참조하는 외래 키를 가지는 단방향 관계로 주 엔티티에 </a:t>
            </a:r>
            <a:r>
              <a:rPr lang="en-US" altLang="ko-KR" dirty="0"/>
              <a:t>@ManyToOne</a:t>
            </a:r>
            <a:r>
              <a:rPr lang="ko-KR" altLang="en-US" dirty="0"/>
              <a:t>을 설정함</a:t>
            </a:r>
            <a:r>
              <a:rPr lang="en-US" altLang="ko-KR" dirty="0"/>
              <a:t>. </a:t>
            </a:r>
            <a:r>
              <a:rPr lang="ko-KR" altLang="en-US" dirty="0"/>
              <a:t>가장 많이 사용하는 </a:t>
            </a:r>
            <a:r>
              <a:rPr lang="en-US" altLang="ko-KR" dirty="0"/>
              <a:t>N:1 </a:t>
            </a:r>
            <a:r>
              <a:rPr lang="ko-KR" altLang="en-US" dirty="0"/>
              <a:t>연관 관계이며 주 엔티티가 상대 엔티티의 키를 가지려면 </a:t>
            </a:r>
            <a:r>
              <a:rPr lang="en-US" altLang="ko-KR" dirty="0"/>
              <a:t>1:1 </a:t>
            </a:r>
            <a:r>
              <a:rPr lang="ko-KR" altLang="en-US" dirty="0"/>
              <a:t>연관 관계와 같이 다음과 같은 형식 따름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20263C-5C7E-1EB1-5B19-374284B3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71B250-7799-6AC1-B254-8979A4DD6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70" y="2590255"/>
            <a:ext cx="6161460" cy="9675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DADBC2-DB03-1EBB-83D8-A9ADA7317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84" y="3767905"/>
            <a:ext cx="5425031" cy="15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5207F-E65A-7140-7E23-7C98A2215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8F9B607-FF18-C10D-F223-5357D07F9BA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N:1 </a:t>
            </a:r>
            <a:r>
              <a:rPr lang="ko-KR" altLang="en-US" dirty="0"/>
              <a:t>관계 매핑의 단방향</a:t>
            </a:r>
          </a:p>
          <a:p>
            <a:pPr lvl="1">
              <a:defRPr/>
            </a:pPr>
            <a:r>
              <a:rPr lang="en-US" altLang="ko-KR" dirty="0"/>
              <a:t>Player</a:t>
            </a:r>
            <a:r>
              <a:rPr lang="ko-KR" altLang="en-US" dirty="0"/>
              <a:t>는 하나의 </a:t>
            </a:r>
            <a:r>
              <a:rPr lang="en-US" altLang="ko-KR" dirty="0"/>
              <a:t>Team</a:t>
            </a:r>
            <a:r>
              <a:rPr lang="ko-KR" altLang="en-US" dirty="0"/>
              <a:t>에 속하므로 </a:t>
            </a:r>
            <a:r>
              <a:rPr lang="en-US" altLang="ko-KR" dirty="0"/>
              <a:t>N:1 </a:t>
            </a:r>
            <a:r>
              <a:rPr lang="ko-KR" altLang="en-US" dirty="0"/>
              <a:t>관계임</a:t>
            </a:r>
          </a:p>
          <a:p>
            <a:pPr lvl="1">
              <a:defRPr/>
            </a:pPr>
            <a:r>
              <a:rPr lang="en-US" altLang="ko-KR" dirty="0"/>
              <a:t>Player </a:t>
            </a:r>
            <a:r>
              <a:rPr lang="ko-KR" altLang="en-US" dirty="0"/>
              <a:t>엔티티가 </a:t>
            </a:r>
            <a:r>
              <a:rPr lang="en-US" altLang="ko-KR" dirty="0"/>
              <a:t>Team </a:t>
            </a:r>
            <a:r>
              <a:rPr lang="ko-KR" altLang="en-US" dirty="0"/>
              <a:t>엔티티를 참조하는 단방향 관계 나타내는 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93AB66-990D-2616-AB95-475630C4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36CD0-B18F-1674-A735-46FC0DF45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361" y="2332504"/>
            <a:ext cx="3857872" cy="15276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5791F9-3D57-63C0-E24F-ED0AE18F1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361" y="3769093"/>
            <a:ext cx="3857872" cy="9122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3C27D1-AECC-68EC-0B44-5284D686BE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03" y="2332504"/>
            <a:ext cx="4572000" cy="218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736B8-5584-E7BB-BE80-9429751C4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54C5E8-02D2-A875-8524-46AEBEF537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N:1 </a:t>
            </a:r>
            <a:r>
              <a:rPr lang="ko-KR" altLang="en-US" dirty="0"/>
              <a:t>관계 매핑의 단방향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2ED31A-73AD-4579-C98A-E1774358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93D21-3A47-AAF5-C405-12C0CBEAC4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5843" y="1770519"/>
            <a:ext cx="6592314" cy="2077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1A64EA-34DF-6768-1EAC-3DCFE7C11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5843" y="4120957"/>
            <a:ext cx="6592314" cy="20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3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53DF2-81FC-E607-4DBE-A6CF5D98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C9B9A0-33DC-E357-95BF-8B208A5C6C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N:1 </a:t>
            </a:r>
            <a:r>
              <a:rPr lang="ko-KR" altLang="en-US" dirty="0"/>
              <a:t>관계 매핑의 단방향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1F4D44-C630-3FAC-B76A-E0B1451DB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F12F4-9C7E-B1FE-9ECF-67BB9CA3A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1283" y="1703013"/>
            <a:ext cx="4321433" cy="46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2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6F63-7C70-2387-3B3F-3C5C99A7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2D77A3-0D90-76F8-516C-A27D44DFCB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N:1 </a:t>
            </a:r>
            <a:r>
              <a:rPr lang="ko-KR" altLang="en-US" dirty="0"/>
              <a:t>관계 매핑의 단방향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F40143-9F85-0F07-CCF0-B6409A6AD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14070-0239-55B6-EF6D-DA022A9AAE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629888"/>
            <a:ext cx="3471588" cy="1401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60E7D9-E295-CBCE-B898-98A59271C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49" y="1620651"/>
            <a:ext cx="3668127" cy="4507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B67D2-7624-7FC5-0898-2F1D747E0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5" y="5471197"/>
            <a:ext cx="2730926" cy="11261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085A29-6D00-57EB-DEF0-E2BE7E8B6B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5471197"/>
            <a:ext cx="2696077" cy="11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7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CD0B-C7C9-8A13-DA9B-42CC40C42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1824D2-5E08-9CBC-F4B4-75DB2012AF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- 1:N </a:t>
            </a:r>
            <a:r>
              <a:rPr lang="ko-KR" altLang="en-US" dirty="0"/>
              <a:t>관계 매핑의 양방향</a:t>
            </a:r>
          </a:p>
          <a:p>
            <a:pPr lvl="1">
              <a:defRPr/>
            </a:pPr>
            <a:r>
              <a:rPr lang="ko-KR" altLang="en-US" dirty="0"/>
              <a:t>두 엔티티가 관계를 맺을 때</a:t>
            </a:r>
            <a:r>
              <a:rPr lang="en-US" altLang="ko-KR" dirty="0"/>
              <a:t>, </a:t>
            </a:r>
            <a:r>
              <a:rPr lang="ko-KR" altLang="en-US" dirty="0"/>
              <a:t>서로 참조하도록 주 엔티티는 단방향 형식을 그대로 따르고 상대 엔티티는 다음과 같은 형식 따름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상대 엔티티는 </a:t>
            </a:r>
            <a:r>
              <a:rPr lang="en-US" altLang="ko-KR" dirty="0"/>
              <a:t>@OneToMany</a:t>
            </a:r>
            <a:r>
              <a:rPr lang="ko-KR" altLang="en-US" dirty="0"/>
              <a:t>의 </a:t>
            </a:r>
            <a:r>
              <a:rPr lang="en-US" altLang="ko-KR" dirty="0"/>
              <a:t>1:N </a:t>
            </a:r>
            <a:r>
              <a:rPr lang="ko-KR" altLang="en-US" dirty="0"/>
              <a:t>관계로 엔티티를 하나 이상 참조할 수 있으므로 주 엔티티 클래스를 선언할 때 자바 컬렉션인 </a:t>
            </a:r>
            <a:r>
              <a:rPr lang="en-US" altLang="ko-KR" dirty="0"/>
              <a:t>Collection, List, Set, Map </a:t>
            </a:r>
            <a:r>
              <a:rPr lang="ko-KR" altLang="en-US" dirty="0"/>
              <a:t>중 하나 사용하고 초기화 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CE49DA-5D51-FA04-0421-14E031F0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67C57-B2D7-FC33-DC4F-52E1E1E9E7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467" y="2335188"/>
            <a:ext cx="7377066" cy="8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0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C5232-3E10-4A5B-A6D6-50BCAA616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E87F8E3-7A0D-9726-B3D8-855B1CCA2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098507"/>
            <a:ext cx="8438751" cy="549884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엔티티 간의 연관 관계 매핑 </a:t>
            </a:r>
            <a:r>
              <a:rPr lang="en-US" altLang="ko-KR" dirty="0"/>
              <a:t>- 1:N </a:t>
            </a:r>
            <a:r>
              <a:rPr lang="ko-KR" altLang="en-US" dirty="0"/>
              <a:t>관계 매핑의 양방향</a:t>
            </a:r>
          </a:p>
          <a:p>
            <a:pPr lvl="1">
              <a:defRPr/>
            </a:pPr>
            <a:r>
              <a:rPr lang="en-US" altLang="ko-KR" dirty="0"/>
              <a:t>Player </a:t>
            </a:r>
            <a:r>
              <a:rPr lang="ko-KR" altLang="en-US" dirty="0"/>
              <a:t>입장에서는 하나의 </a:t>
            </a:r>
            <a:r>
              <a:rPr lang="en-US" altLang="ko-KR" dirty="0"/>
              <a:t>Team</a:t>
            </a:r>
            <a:r>
              <a:rPr lang="ko-KR" altLang="en-US" dirty="0"/>
              <a:t>에 속하므로 </a:t>
            </a:r>
            <a:r>
              <a:rPr lang="en-US" altLang="ko-KR" dirty="0"/>
              <a:t>N:1 </a:t>
            </a:r>
            <a:r>
              <a:rPr lang="ko-KR" altLang="en-US" dirty="0"/>
              <a:t>관계임</a:t>
            </a:r>
          </a:p>
          <a:p>
            <a:pPr lvl="1">
              <a:defRPr/>
            </a:pPr>
            <a:r>
              <a:rPr lang="ko-KR" altLang="en-US" dirty="0"/>
              <a:t>두 엔티티 관계를 서로 참조하는 양방향 관계를 나타내는 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C919F3-B864-F1C8-0C1B-5F979D69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JPA</a:t>
            </a:r>
            <a:r>
              <a:rPr lang="ko-KR" altLang="en-US" dirty="0"/>
              <a:t>로 데이터베이스 연동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B8E824-45E7-46E0-37D6-8F58A1960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9496" y="2408831"/>
            <a:ext cx="5569023" cy="26663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3B5EFF-1BEE-74AF-96C4-A9C035B45C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6" y="5199650"/>
            <a:ext cx="3086977" cy="1279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1261D4-2E8A-6AC1-644A-8BB7D4B0EC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26" y="5202723"/>
            <a:ext cx="3063797" cy="12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4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C5B1-7CF5-BA37-E3E7-CE4AAFDC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4EF98-000F-4A5A-44C3-33BB99AB5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221" y="3429000"/>
            <a:ext cx="724155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E3DA2-C792-E991-9928-7EDEB5125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406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56810-493E-6D8E-F6D4-0F540896D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409DA1-E378-1DB0-E251-8D32A43D6C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설치 </a:t>
            </a:r>
            <a:r>
              <a:rPr lang="en-US" altLang="ko-KR" dirty="0"/>
              <a:t>- MySQL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설치</a:t>
            </a:r>
            <a:r>
              <a:rPr lang="en-US" altLang="ko-KR" b="1" dirty="0"/>
              <a:t>: </a:t>
            </a:r>
            <a:r>
              <a:rPr lang="en-US" altLang="ko-KR" dirty="0"/>
              <a:t>Installation </a:t>
            </a:r>
            <a:r>
              <a:rPr lang="ko-KR" altLang="en-US" dirty="0"/>
              <a:t>창 나타나면 </a:t>
            </a:r>
            <a:r>
              <a:rPr lang="en-US" altLang="ko-KR" dirty="0"/>
              <a:t>Execute </a:t>
            </a:r>
            <a:r>
              <a:rPr lang="ko-KR" altLang="en-US" dirty="0"/>
              <a:t>클릭해 설치를 시작</a:t>
            </a:r>
            <a:r>
              <a:rPr lang="en-US" altLang="ko-KR" dirty="0"/>
              <a:t>. </a:t>
            </a:r>
            <a:r>
              <a:rPr lang="ko-KR" altLang="en-US" dirty="0"/>
              <a:t>설치가 완료되면 설치 목록에 초록색 체크가 표시됨</a:t>
            </a:r>
            <a:r>
              <a:rPr lang="en-US" altLang="ko-KR" dirty="0"/>
              <a:t>. Next </a:t>
            </a:r>
            <a:r>
              <a:rPr lang="ko-KR" altLang="en-US" dirty="0"/>
              <a:t>클릭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CC1026-8B28-E020-54AE-CE22964A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데이터베이스 설치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326818-AD67-FB48-3A42-8F1DF2BB30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6121" y="2403671"/>
            <a:ext cx="6351758" cy="39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0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B0BF-B4B6-5558-3341-5F03BCDE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AE0C41-BD78-F424-0D88-EE6ACDCB5E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D59B7D-07A1-385D-8346-5A66D4DB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B026E-1710-E092-A71B-5197187C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868" y="2016158"/>
            <a:ext cx="6729610" cy="30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1133C-C800-4FB9-7F90-077FD2BE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415A90-74B3-7CEC-E376-C1852FB8AA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8D9AD1-9907-D287-0E33-D03549F6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611A2-74CD-C486-BD07-327A36EA3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697" y="1055549"/>
            <a:ext cx="5498606" cy="2651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1E4AEB-6CE3-1725-3CD6-95CBA52A4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697" y="3897052"/>
            <a:ext cx="2698329" cy="2061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B71608-DF7D-6095-82CD-1B32F49340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03" y="3897052"/>
            <a:ext cx="2899490" cy="24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F95A-C431-CF09-EDD8-197D31B18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19484D-8F8B-F7A9-56B7-9313F33A4E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4C4577-75EB-44C6-3467-77AEF509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7305F9-C2D8-D727-DEB0-4FC38DAEA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851" y="2404891"/>
            <a:ext cx="7432297" cy="25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A89A-B5B2-0EC1-217E-A1F0ABC4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24A26A-6694-DC78-CC94-B9F0FA55F2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주문 처리 정보가 담긴 도메인 객체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주문 처리의 주소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Address </a:t>
            </a:r>
            <a:r>
              <a:rPr lang="ko-KR" altLang="en-US" dirty="0"/>
              <a:t>클래스를 생성하고 다음 내용 작성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02782D8-3BAE-4544-661F-E0377F69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5A8254-64F1-7E42-D9BC-AC8B67EE6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07" y="2637567"/>
            <a:ext cx="4598785" cy="38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F584F-CC0D-B945-3F38-B88E6E3A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B116BE-74DD-8200-087B-F51B75C0BF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주문 처리 정보가 담긴 도메인 객체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주문 처리의 고객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Customer </a:t>
            </a:r>
            <a:r>
              <a:rPr lang="ko-KR" altLang="en-US" dirty="0"/>
              <a:t>클래스 생성하고 다음 내용 작성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8F571A-C7FB-A4C7-3C0B-EF49F4C9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99176-9EEA-D848-0EBA-D1A12C1DF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180" y="2729898"/>
            <a:ext cx="4200726" cy="20016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D075B2-4D5B-1BA5-2C01-AC202CAFC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07" y="2720013"/>
            <a:ext cx="4102795" cy="2637511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122C989D-811F-FE0D-EF71-3A50242EEB8F}"/>
              </a:ext>
            </a:extLst>
          </p:cNvPr>
          <p:cNvSpPr txBox="1">
            <a:spLocks/>
          </p:cNvSpPr>
          <p:nvPr/>
        </p:nvSpPr>
        <p:spPr>
          <a:xfrm>
            <a:off x="3692312" y="5513962"/>
            <a:ext cx="5126432" cy="76678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Customer </a:t>
            </a:r>
            <a:r>
              <a:rPr lang="ko-KR" altLang="en-US" sz="1400" dirty="0"/>
              <a:t>엔티티</a:t>
            </a:r>
            <a:r>
              <a:rPr lang="en-US" altLang="ko-KR" sz="1400" dirty="0"/>
              <a:t>(=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  <a:r>
              <a:rPr lang="ko-KR" altLang="en-US" sz="1400" dirty="0"/>
              <a:t>는 </a:t>
            </a:r>
            <a:r>
              <a:rPr lang="en-US" altLang="ko-KR" sz="1400" dirty="0"/>
              <a:t>Address </a:t>
            </a:r>
            <a:r>
              <a:rPr lang="ko-KR" altLang="en-US" sz="1400" dirty="0"/>
              <a:t>엔티티의 </a:t>
            </a:r>
            <a:r>
              <a:rPr lang="en-US" altLang="ko-KR" sz="1400" dirty="0"/>
              <a:t>id</a:t>
            </a:r>
            <a:r>
              <a:rPr lang="ko-KR" altLang="en-US" sz="1400" dirty="0"/>
              <a:t>를 외래 키 </a:t>
            </a:r>
            <a:r>
              <a:rPr lang="en-US" altLang="ko-KR" sz="1400" dirty="0" err="1"/>
              <a:t>address_id</a:t>
            </a:r>
            <a:r>
              <a:rPr lang="ko-KR" altLang="en-US" sz="1400" dirty="0"/>
              <a:t>로 가짐</a:t>
            </a:r>
            <a:endParaRPr lang="en-US" altLang="ko-KR" sz="1400" dirty="0"/>
          </a:p>
          <a:p>
            <a:pPr>
              <a:buFont typeface="+mj-ea"/>
              <a:buAutoNum type="circleNumDbPlain"/>
              <a:defRPr/>
            </a:pPr>
            <a:endParaRPr lang="en-US" altLang="ko-KR" sz="1600" b="0" dirty="0"/>
          </a:p>
          <a:p>
            <a:pPr>
              <a:buFont typeface="+mj-ea"/>
              <a:buAutoNum type="circleNumDbPlain"/>
              <a:defRPr/>
            </a:pPr>
            <a:endParaRPr lang="en-US" altLang="ko-KR" b="0" dirty="0"/>
          </a:p>
          <a:p>
            <a:pPr>
              <a:buFont typeface="+mj-ea"/>
              <a:buAutoNum type="circleNumDbPlain"/>
              <a:defRPr/>
            </a:pPr>
            <a:endParaRPr lang="en-US" altLang="ko-KR" b="0" dirty="0"/>
          </a:p>
          <a:p>
            <a:pPr>
              <a:buFont typeface="+mj-ea"/>
              <a:buAutoNum type="circleNumDbPlain"/>
              <a:defRPr/>
            </a:pP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6416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0651-2DDB-FEE7-2137-1DAAAB54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AA9D7D-A79C-D062-4491-0EEE24CD5C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주문 처리 정보가 담긴 도메인 객체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주문 처리의 배송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Shipping </a:t>
            </a:r>
            <a:r>
              <a:rPr lang="ko-KR" altLang="en-US" dirty="0"/>
              <a:t>클래스를 생성하고 다음 내용 작성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B99A09-C019-E683-B8C3-DBE65446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16E584-8F94-3660-29B6-6113C0248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789" y="2734081"/>
            <a:ext cx="4030705" cy="25804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478709-B042-C073-0F54-AE3C55C2B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3178" y="2734081"/>
            <a:ext cx="4217796" cy="2365693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28B05D01-BA07-774B-B87E-E4BABFA4E580}"/>
              </a:ext>
            </a:extLst>
          </p:cNvPr>
          <p:cNvSpPr txBox="1">
            <a:spLocks/>
          </p:cNvSpPr>
          <p:nvPr/>
        </p:nvSpPr>
        <p:spPr>
          <a:xfrm>
            <a:off x="3692312" y="5513962"/>
            <a:ext cx="5126432" cy="76678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Shipping </a:t>
            </a:r>
            <a:r>
              <a:rPr lang="ko-KR" altLang="en-US" sz="1400" dirty="0"/>
              <a:t>엔티티</a:t>
            </a:r>
            <a:r>
              <a:rPr lang="en-US" altLang="ko-KR" sz="1400" dirty="0"/>
              <a:t>(=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  <a:r>
              <a:rPr lang="ko-KR" altLang="en-US" sz="1400" dirty="0"/>
              <a:t>는 </a:t>
            </a:r>
            <a:r>
              <a:rPr lang="en-US" altLang="ko-KR" sz="1400" dirty="0"/>
              <a:t>Address </a:t>
            </a:r>
            <a:r>
              <a:rPr lang="ko-KR" altLang="en-US" sz="1400" dirty="0"/>
              <a:t>엔티티의 </a:t>
            </a:r>
            <a:r>
              <a:rPr lang="en-US" altLang="ko-KR" sz="1400" dirty="0"/>
              <a:t>id</a:t>
            </a:r>
            <a:r>
              <a:rPr lang="ko-KR" altLang="en-US" sz="1400" dirty="0"/>
              <a:t>를 외래 키 </a:t>
            </a:r>
            <a:r>
              <a:rPr lang="en-US" altLang="ko-KR" sz="1400" dirty="0" err="1"/>
              <a:t>address_id</a:t>
            </a:r>
            <a:r>
              <a:rPr lang="ko-KR" altLang="en-US" sz="1400" dirty="0"/>
              <a:t>로 가짐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42560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1C3B-0D7B-A1D5-B1CF-54E9BB5D2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FC7DA0-D03C-3DC2-9866-9E54C87455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주문 처리 정보가 담긴 도메인 객체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주문 처리의 주문 관리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OrderItem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825576-3A5F-AA06-CA6A-4FCE0428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2A645-940E-B452-FE39-D777D2C64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588" y="2703396"/>
            <a:ext cx="5134824" cy="36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DE74-E0DC-BA16-467C-ACB48006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1A0EB0-27A8-A3F6-F3F0-B097C8C2AB4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주문 처리 정보가 담긴 도메인 객체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주문 처리의 주문 클래스 생성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Order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71C36E-DEFA-5060-BC79-1E7BFDBB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F187D1-40B7-75FD-974D-71983CFD4A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961" y="2660437"/>
            <a:ext cx="3179264" cy="4087203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CB7DBE2-8E9B-BF88-D5D5-5B7BE9514E76}"/>
              </a:ext>
            </a:extLst>
          </p:cNvPr>
          <p:cNvSpPr txBox="1">
            <a:spLocks/>
          </p:cNvSpPr>
          <p:nvPr/>
        </p:nvSpPr>
        <p:spPr>
          <a:xfrm>
            <a:off x="3847844" y="2706379"/>
            <a:ext cx="4970900" cy="357436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Order </a:t>
            </a:r>
            <a:r>
              <a:rPr lang="ko-KR" altLang="en-US" sz="1400" dirty="0"/>
              <a:t>엔티티</a:t>
            </a:r>
            <a:r>
              <a:rPr lang="en-US" altLang="ko-KR" sz="1400" dirty="0"/>
              <a:t>(=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  <a:r>
              <a:rPr lang="ko-KR" altLang="en-US" sz="1400" dirty="0"/>
              <a:t>는 </a:t>
            </a:r>
            <a:r>
              <a:rPr lang="en-US" altLang="ko-KR" sz="1400" dirty="0"/>
              <a:t>Customer </a:t>
            </a:r>
            <a:r>
              <a:rPr lang="ko-KR" altLang="en-US" sz="1400" dirty="0"/>
              <a:t>엔티티의 </a:t>
            </a:r>
            <a:r>
              <a:rPr lang="en-US" altLang="ko-KR" sz="1400" dirty="0"/>
              <a:t>id</a:t>
            </a:r>
            <a:r>
              <a:rPr lang="ko-KR" altLang="en-US" sz="1400" dirty="0"/>
              <a:t>를 외래 키 </a:t>
            </a:r>
            <a:r>
              <a:rPr lang="en-US" altLang="ko-KR" sz="1400" dirty="0" err="1"/>
              <a:t>customer_id</a:t>
            </a:r>
            <a:r>
              <a:rPr lang="ko-KR" altLang="en-US" sz="1400" dirty="0"/>
              <a:t>로 가짐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Order </a:t>
            </a:r>
            <a:r>
              <a:rPr lang="ko-KR" altLang="en-US" sz="1400" dirty="0"/>
              <a:t>엔티티</a:t>
            </a:r>
            <a:r>
              <a:rPr lang="en-US" altLang="ko-KR" sz="1400" dirty="0"/>
              <a:t>(=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  <a:r>
              <a:rPr lang="ko-KR" altLang="en-US" sz="1400" dirty="0"/>
              <a:t>는 </a:t>
            </a:r>
            <a:r>
              <a:rPr lang="en-US" altLang="ko-KR" sz="1400" dirty="0"/>
              <a:t>Shipping </a:t>
            </a:r>
            <a:r>
              <a:rPr lang="ko-KR" altLang="en-US" sz="1400" dirty="0"/>
              <a:t>엔티티의 </a:t>
            </a:r>
            <a:r>
              <a:rPr lang="en-US" altLang="ko-KR" sz="1400" dirty="0"/>
              <a:t>id</a:t>
            </a:r>
            <a:r>
              <a:rPr lang="ko-KR" altLang="en-US" sz="1400" dirty="0"/>
              <a:t>를 외래 키 </a:t>
            </a:r>
            <a:r>
              <a:rPr lang="en-US" altLang="ko-KR" sz="1400" dirty="0" err="1"/>
              <a:t>shipping_id</a:t>
            </a:r>
            <a:r>
              <a:rPr lang="ko-KR" altLang="en-US" sz="1400" dirty="0"/>
              <a:t>로 가짐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OrderItem</a:t>
            </a:r>
            <a:r>
              <a:rPr lang="en-US" altLang="ko-KR" sz="1400" dirty="0"/>
              <a:t> </a:t>
            </a:r>
            <a:r>
              <a:rPr lang="ko-KR" altLang="en-US" sz="1400" dirty="0"/>
              <a:t>엔티티</a:t>
            </a:r>
            <a:r>
              <a:rPr lang="en-US" altLang="ko-KR" sz="1400" dirty="0"/>
              <a:t>(=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  <a:r>
              <a:rPr lang="ko-KR" altLang="en-US" sz="1400" dirty="0"/>
              <a:t>는 </a:t>
            </a:r>
            <a:r>
              <a:rPr lang="en-US" altLang="ko-KR" sz="1400" dirty="0"/>
              <a:t>Order </a:t>
            </a:r>
            <a:r>
              <a:rPr lang="ko-KR" altLang="en-US" sz="1400" dirty="0"/>
              <a:t>엔티티의 </a:t>
            </a:r>
            <a:r>
              <a:rPr lang="en-US" altLang="ko-KR" sz="1400" dirty="0" err="1"/>
              <a:t>orderId</a:t>
            </a:r>
            <a:r>
              <a:rPr lang="ko-KR" altLang="en-US" sz="1400" dirty="0"/>
              <a:t>를 외래 키 </a:t>
            </a:r>
            <a:r>
              <a:rPr lang="en-US" altLang="ko-KR" sz="1400" dirty="0" err="1"/>
              <a:t>order_order_id</a:t>
            </a:r>
            <a:r>
              <a:rPr lang="ko-KR" altLang="en-US" sz="1400" dirty="0"/>
              <a:t>로 가짐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8663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E5F7-8F56-EB29-2C64-22539E24B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2F3A7-FE65-F5D2-A26D-EA637AEAA0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주문 처리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계층인 저장소 객체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주문 처리의 정보 관리 인터페이스 생성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OrderRepository</a:t>
            </a:r>
            <a:r>
              <a:rPr lang="en-US" altLang="ko-KR" dirty="0"/>
              <a:t> </a:t>
            </a:r>
            <a:r>
              <a:rPr lang="ko-KR" altLang="en-US" dirty="0"/>
              <a:t>인터페이스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9DA54D7-E608-8EFC-D421-A7EAEE60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9DBD67-5B05-6C76-0074-E4C5311C72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102" y="2786158"/>
            <a:ext cx="6953796" cy="19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6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2F6F0-48DF-FC65-0BC8-68F67A09D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BACC2D-9C7F-CF86-E3EA-A8E1757E476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주문 처리의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주문 처리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계층인 저장소 객체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주문 처리의 정보 관리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OrderRepositoryImpl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5D3F3F-E72B-3435-4D8F-983EDF04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주문 처리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C6D887-AA8B-36ED-BEDC-879EBCB65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439" y="2786157"/>
            <a:ext cx="4206934" cy="2875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8EB493-6DFD-6B5C-3601-2B3797C71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8" y="2786157"/>
            <a:ext cx="4206934" cy="13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4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5421</Words>
  <Application>Microsoft Office PowerPoint</Application>
  <PresentationFormat>화면 슬라이드 쇼(4:3)</PresentationFormat>
  <Paragraphs>1442</Paragraphs>
  <Slides>138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4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1. 데이터베이스 설치</vt:lpstr>
      <vt:lpstr>PowerPoint 프레젠테이션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2. JDBC로 데이터베이스 연동</vt:lpstr>
      <vt:lpstr>PowerPoint 프레젠테이션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3. JPA로 데이터베이스 연동</vt:lpstr>
      <vt:lpstr>PowerPoint 프레젠테이션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4. [도서 쇼핑몰] 주문 처리 페이지 만들기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787</cp:revision>
  <dcterms:created xsi:type="dcterms:W3CDTF">2007-11-27T23:54:21Z</dcterms:created>
  <dcterms:modified xsi:type="dcterms:W3CDTF">2025-01-19T21:43:15Z</dcterms:modified>
  <cp:version/>
</cp:coreProperties>
</file>